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6" r:id="rId3"/>
    <p:sldId id="261" r:id="rId4"/>
    <p:sldId id="2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CA83-5056-40C0-8A5F-FC7F050D3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7B7A16-B28F-40C1-85BE-1FBD8EE7C9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58043-4F51-4797-B562-6984D9EA5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62A39-4798-4CF0-894B-6F02664B6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6AD4E-9C5C-4F41-A0FD-3B0BECC31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6D629-765F-4E0A-8A71-37539DBE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B7ED7-FB76-4684-933F-D4A73087E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DB20D-191F-4308-A93A-540A6B859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7C422-283E-4A0A-AA5B-2655F8BA0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186B8-D653-4CA9-9548-0EB8C2968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85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2AE34-A70F-47AD-B24C-97199F128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1F432-AF67-450C-ABAC-A0817BD1E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2C692-8910-49FF-A80B-ACC957D8A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9B7B2-B804-4B21-B818-BE7C32ADE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55B02-59D6-45E0-BD33-9AFB51B67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37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3F18-6197-4C45-B389-48EDE399D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0F0E1-3B39-45D1-AB23-18AF4D460F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D5281-EB67-49A4-984E-802BEF74A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0BA55-EA0A-45A5-9ED5-74AA3C7A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FDB95-DCA1-4263-8AFC-0B16EEA4C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E4D30-639F-4E3C-B8F2-967A7854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4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7072B-5C9E-4997-9F7A-11903CC25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B5D521-4781-40CB-9DD4-A8875811C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D276D-7B22-4AC0-80C3-8C5C3E67A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692D8-76BA-456C-BB9D-1D5475797B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127D2-7E5F-4BDA-A920-DFEE97C5A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558484-F4D5-4FD0-8BC3-CE00FACF8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E6C118-0708-41F9-998D-4DA59EC5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A3BE0-5670-4A56-8689-CACD3D467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2077B-C93D-43C6-89B3-C4F8565CB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9E4EA8-9331-4C06-96F2-AE2F936F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6924BD-24EE-41C0-9A99-C118B2CC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168960-5D3C-4B9A-B010-C634A561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2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9EA577-A27A-4A4B-9EC2-ACAEBC907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D075F2-CB86-4473-A0A6-442C680C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F5A62-1C2E-4C97-91F3-9E83A8CA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55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6320-A613-4086-B1AD-731009D54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06975-95F2-48F2-9A29-6C2622032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57D40-2437-4284-9C17-DFB84A5F6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D07AD-509F-4439-86D2-8602DC8C0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2AF33-328D-4498-8180-17982712C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7E4A14-180F-4ECF-94EC-D7707364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24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94791-CEC0-402C-8209-887CE9AE2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F5C98C-F956-46A4-9C43-F5585CCD60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23752-131F-4069-818F-58F346280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00EC0-236C-4E6C-8E0A-8E37219D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3736E-70F2-4CB4-A617-1B65CBA21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5EC425-0834-4D87-97FA-ACA9977AE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25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BD237-2535-4AD4-B703-488FB9FA3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C41B14-0F88-47D2-9110-2E0388E89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98909-FD95-47C4-8D93-CEB004C06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A9CA9-46B9-4F24-83CB-F16D8983C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4BEFF-843F-4063-B4FE-C2061E0B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9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AA407-5837-4D51-8588-BD91AD643B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2D2BF-3D10-4B26-9520-229F80E20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D72C2-BA6A-4D63-B855-306C8FEE3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99E45-5B12-4DA2-B72F-EE1D5CA1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2F85A-D677-4B53-A7DB-ECEDED94F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1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F56CB9-E715-4BA2-B666-F7C98D65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91AB4-DAF4-4D4B-A302-F5F6A1A3D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69B13-3163-4EC7-AE8E-4EB7F4B876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A26DD-C7BE-4413-B66A-EBAC0AA48A52}" type="datetimeFigureOut">
              <a:rPr lang="en-US" smtClean="0"/>
              <a:t>15-May-20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08A1C-39B1-4D76-B461-68E2A4233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2B640-392A-4535-997E-3C74ABC52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5D2B3-31FF-4069-A92A-800C6994D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6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B2F76-8871-4728-8B69-0BDFE6277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 GRADE 3</a:t>
            </a:r>
            <a:br>
              <a:rPr lang="en-US" dirty="0"/>
            </a:br>
            <a:r>
              <a:rPr lang="en-US" dirty="0"/>
              <a:t> HINDI</a:t>
            </a:r>
            <a:br>
              <a:rPr lang="en-US" sz="6700" dirty="0"/>
            </a:br>
            <a:endParaRPr lang="en-US" sz="6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452CA-2476-4214-99A8-C3F902D0C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                                                              </a:t>
            </a:r>
            <a:endParaRPr lang="en-US" sz="5200" dirty="0"/>
          </a:p>
          <a:p>
            <a:pPr marL="0" indent="0" algn="just">
              <a:buNone/>
            </a:pPr>
            <a:r>
              <a:rPr lang="en-US" sz="4000" dirty="0"/>
              <a:t>                               MISS DEEPIKA</a:t>
            </a:r>
          </a:p>
          <a:p>
            <a:pPr marL="0" indent="0" algn="just">
              <a:buNone/>
            </a:pPr>
            <a:r>
              <a:rPr lang="en-US" sz="4000" dirty="0"/>
              <a:t>                     NORTHLANDS PRIMARY </a:t>
            </a:r>
          </a:p>
          <a:p>
            <a:pPr marL="0" indent="0" algn="just">
              <a:buNone/>
            </a:pPr>
            <a:r>
              <a:rPr lang="en-US" sz="4000" dirty="0"/>
              <a:t>                                       AND</a:t>
            </a:r>
          </a:p>
          <a:p>
            <a:pPr marL="0" indent="0" algn="just">
              <a:buNone/>
            </a:pPr>
            <a:r>
              <a:rPr lang="en-US" sz="4000" dirty="0"/>
              <a:t>                       SUNFIELD CITY SCHOOL                                                                                                            </a:t>
            </a:r>
          </a:p>
          <a:p>
            <a:pPr marL="0" indent="0" algn="just">
              <a:buNone/>
            </a:pPr>
            <a:r>
              <a:rPr lang="en-US" sz="4000" dirty="0"/>
              <a:t>                               WEEK 9 PART 1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CD2F339-7BB9-4BEE-B8A7-6228B99673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6657" y="2484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8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B199C-B05D-43B6-BB75-4B8B8ABF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</a:t>
            </a:r>
            <a:r>
              <a:rPr lang="hi-IN" dirty="0"/>
              <a:t>हिंदी व्यंजन – </a:t>
            </a:r>
            <a:r>
              <a:rPr lang="en-US" dirty="0"/>
              <a:t>HINDI CONSONANTS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14D603-CBA1-4628-997D-56F67AF0C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6" y="1901372"/>
            <a:ext cx="7620000" cy="4281714"/>
          </a:xfr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F3911A7-2A2F-438A-AF89-2A6D5ADB93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4183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7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58AF-FFD8-4DF4-868A-D97D92A0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SOME DIFFICULT WORDS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645D7-3C45-4F20-956A-7B8048A3E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hindiNumPeriod"/>
            </a:pPr>
            <a:r>
              <a:rPr lang="en-US" dirty="0"/>
              <a:t>        </a:t>
            </a:r>
            <a:r>
              <a:rPr lang="hi-IN" dirty="0"/>
              <a:t>बस</a:t>
            </a:r>
            <a:r>
              <a:rPr lang="en-US" dirty="0"/>
              <a:t>              </a:t>
            </a:r>
            <a:r>
              <a:rPr lang="hi-IN" dirty="0"/>
              <a:t> </a:t>
            </a:r>
            <a:r>
              <a:rPr lang="en-US" dirty="0"/>
              <a:t>–          Bus</a:t>
            </a:r>
          </a:p>
          <a:p>
            <a:pPr marL="514350" indent="-514350">
              <a:buAutoNum type="hindiNumPeriod"/>
            </a:pPr>
            <a:endParaRPr lang="en-US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r>
              <a:rPr lang="en-US" dirty="0"/>
              <a:t>        </a:t>
            </a:r>
            <a:r>
              <a:rPr lang="hi-IN" dirty="0"/>
              <a:t>सड़क</a:t>
            </a:r>
            <a:r>
              <a:rPr lang="en-US" dirty="0"/>
              <a:t>            –            Road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hi-IN" dirty="0"/>
          </a:p>
          <a:p>
            <a:pPr marL="0" indent="0">
              <a:buNone/>
            </a:pPr>
            <a:r>
              <a:rPr lang="hi-IN" dirty="0"/>
              <a:t>३.</a:t>
            </a:r>
            <a:r>
              <a:rPr lang="en-US" dirty="0"/>
              <a:t>         </a:t>
            </a:r>
            <a:r>
              <a:rPr lang="hi-IN" dirty="0"/>
              <a:t> कार</a:t>
            </a:r>
            <a:r>
              <a:rPr lang="en-US" dirty="0"/>
              <a:t> </a:t>
            </a:r>
            <a:r>
              <a:rPr lang="hi-IN" dirty="0"/>
              <a:t>      </a:t>
            </a:r>
            <a:r>
              <a:rPr lang="en-US" dirty="0"/>
              <a:t>–            Car</a:t>
            </a:r>
          </a:p>
          <a:p>
            <a:pPr marL="514350" indent="-514350">
              <a:buAutoNum type="hindiNumPeriod"/>
            </a:pPr>
            <a:endParaRPr lang="hi-IN" dirty="0"/>
          </a:p>
          <a:p>
            <a:pPr marL="0" indent="0">
              <a:buNone/>
            </a:pPr>
            <a:r>
              <a:rPr lang="hi-IN" dirty="0"/>
              <a:t>४.     तरफ़      </a:t>
            </a:r>
            <a:r>
              <a:rPr lang="en-US" dirty="0"/>
              <a:t>-</a:t>
            </a:r>
            <a:r>
              <a:rPr lang="hi-IN" dirty="0"/>
              <a:t>     </a:t>
            </a:r>
            <a:r>
              <a:rPr lang="en-US" dirty="0"/>
              <a:t>Direction</a:t>
            </a: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hi-IN" dirty="0"/>
          </a:p>
          <a:p>
            <a:pPr marL="514350" indent="-514350">
              <a:buAutoNum type="hindiNumPeriod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F2A30-6B80-472B-A482-CC4A17B3E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1" y="1433740"/>
            <a:ext cx="1799772" cy="990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ABD4CB-A590-48B0-8AB3-9AA5F65B23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1" y="2688336"/>
            <a:ext cx="1901371" cy="9901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FFDBC3-0575-490A-BFD9-D291E67664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0" y="4180114"/>
            <a:ext cx="1901371" cy="990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3D307F-CC11-4901-93DD-73EBA60B44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0" y="5434709"/>
            <a:ext cx="1901371" cy="105816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D1689B5-04F4-450D-9E5F-79467EB1AB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600" y="365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2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A762E-B937-4D46-A98E-08933F9A9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4456"/>
            <a:ext cx="10515600" cy="57125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hi-IN" dirty="0"/>
              <a:t>५.</a:t>
            </a:r>
            <a:r>
              <a:rPr lang="en-US" dirty="0"/>
              <a:t>      </a:t>
            </a:r>
            <a:r>
              <a:rPr lang="hi-IN" dirty="0"/>
              <a:t> सवारी</a:t>
            </a:r>
            <a:r>
              <a:rPr lang="en-US" dirty="0"/>
              <a:t>      –          Vehicle</a:t>
            </a:r>
          </a:p>
          <a:p>
            <a:pPr marL="0" indent="0">
              <a:buNone/>
            </a:pPr>
            <a:endParaRPr lang="hi-IN" dirty="0"/>
          </a:p>
          <a:p>
            <a:pPr marL="0" indent="0">
              <a:buNone/>
            </a:pPr>
            <a:endParaRPr lang="hi-IN" dirty="0"/>
          </a:p>
          <a:p>
            <a:pPr marL="514350" indent="-514350">
              <a:buAutoNum type="hindiNumPeriod" startAt="6"/>
            </a:pPr>
            <a:r>
              <a:rPr lang="hi-IN" dirty="0"/>
              <a:t>   अनेक</a:t>
            </a:r>
            <a:r>
              <a:rPr lang="en-US" dirty="0"/>
              <a:t>     –            Several</a:t>
            </a:r>
            <a:endParaRPr lang="hi-IN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hi-IN" dirty="0"/>
              <a:t> 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७.    </a:t>
            </a:r>
            <a:r>
              <a:rPr lang="en-US" dirty="0"/>
              <a:t> </a:t>
            </a:r>
            <a:r>
              <a:rPr lang="hi-IN" dirty="0"/>
              <a:t>सीधी</a:t>
            </a:r>
            <a:r>
              <a:rPr lang="en-US" dirty="0"/>
              <a:t>      -            Straight</a:t>
            </a:r>
          </a:p>
          <a:p>
            <a:pPr marL="0" indent="0">
              <a:buNone/>
            </a:pPr>
            <a:endParaRPr lang="hi-IN" dirty="0"/>
          </a:p>
          <a:p>
            <a:pPr marL="0" indent="0">
              <a:buNone/>
            </a:pPr>
            <a:r>
              <a:rPr lang="en-US" dirty="0"/>
              <a:t> </a:t>
            </a:r>
            <a:endParaRPr lang="hi-IN" dirty="0"/>
          </a:p>
          <a:p>
            <a:pPr marL="0" indent="0">
              <a:buNone/>
            </a:pPr>
            <a:r>
              <a:rPr lang="hi-IN" dirty="0"/>
              <a:t>८.</a:t>
            </a:r>
            <a:r>
              <a:rPr lang="en-US" dirty="0"/>
              <a:t>         </a:t>
            </a:r>
            <a:r>
              <a:rPr lang="hi-IN" dirty="0"/>
              <a:t>दाईं</a:t>
            </a:r>
            <a:r>
              <a:rPr lang="en-US" dirty="0"/>
              <a:t>        -            Right</a:t>
            </a:r>
            <a:endParaRPr lang="hi-IN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0536D0-986F-4B48-B766-4EEA93BADF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28" y="464458"/>
            <a:ext cx="1756229" cy="1088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98F707-4036-4C01-BFA5-F68ACC86B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28" y="2061029"/>
            <a:ext cx="2191658" cy="9434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6743E8-52E4-4338-BD6F-50B89001AB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28" y="3657600"/>
            <a:ext cx="2191658" cy="9434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F67A41-7E3B-4696-BE1A-35F65797CA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5094514"/>
            <a:ext cx="2191658" cy="1082448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DB998F7-7049-4AB8-9C58-93544E79C9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600" y="3762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7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77</Words>
  <Application>Microsoft Office PowerPoint</Application>
  <PresentationFormat>Widescreen</PresentationFormat>
  <Paragraphs>91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   GRADE 3  HINDI </vt:lpstr>
      <vt:lpstr>    हिंदी व्यंजन – HINDI CONSONANTS </vt:lpstr>
      <vt:lpstr>                   SOME DIFFICULT WORDS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GRADE 3  HINDI</dc:title>
  <dc:creator>pc</dc:creator>
  <cp:lastModifiedBy>pc</cp:lastModifiedBy>
  <cp:revision>10</cp:revision>
  <dcterms:created xsi:type="dcterms:W3CDTF">2020-05-15T04:22:19Z</dcterms:created>
  <dcterms:modified xsi:type="dcterms:W3CDTF">2020-05-15T12:24:59Z</dcterms:modified>
</cp:coreProperties>
</file>