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65FD91-81AD-4D51-889E-186F070EAAF4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17D964-505E-4F41-8241-9E3D9A746E2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audio2.wav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3.wav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0"/>
            <a:ext cx="7851648" cy="18288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NORTHLANDS AND  SUNFIELD PRIMARY SCHOOL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48000"/>
            <a:ext cx="7854696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GRADE THREE </a:t>
            </a:r>
          </a:p>
          <a:p>
            <a:r>
              <a:rPr lang="en-US" dirty="0" smtClean="0"/>
              <a:t>PART TWO</a:t>
            </a:r>
          </a:p>
          <a:p>
            <a:r>
              <a:rPr lang="en-US" dirty="0" smtClean="0"/>
              <a:t>WEEK NINE</a:t>
            </a:r>
          </a:p>
          <a:p>
            <a:r>
              <a:rPr lang="en-US" dirty="0" smtClean="0"/>
              <a:t>MISS NAZIMA</a:t>
            </a:r>
          </a:p>
          <a:p>
            <a:endParaRPr lang="en-US" dirty="0"/>
          </a:p>
        </p:txBody>
      </p:sp>
      <p:pic>
        <p:nvPicPr>
          <p:cNvPr id="6" name="Picture 5" descr="2020-05-09_0136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2667000"/>
            <a:ext cx="3505200" cy="38862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 cstate="print"/>
          <a:stretch>
            <a:fillRect/>
          </a:stretch>
        </p:blipFill>
        <p:spPr>
          <a:xfrm>
            <a:off x="8153400" y="304800"/>
            <a:ext cx="685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PAGE 39: LESSON 4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20200509_21525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62000" y="1905000"/>
            <a:ext cx="3456682" cy="4433888"/>
          </a:xfrm>
          <a:ln>
            <a:solidFill>
              <a:schemeClr val="bg1"/>
            </a:solidFill>
          </a:ln>
        </p:spPr>
      </p:pic>
      <p:pic>
        <p:nvPicPr>
          <p:cNvPr id="7" name="Content Placeholder 6" descr="QUESTION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65507" y="1920875"/>
            <a:ext cx="3603985" cy="4433888"/>
          </a:xfrm>
        </p:spPr>
      </p:pic>
      <p:cxnSp>
        <p:nvCxnSpPr>
          <p:cNvPr id="9" name="Straight Connector 8"/>
          <p:cNvCxnSpPr/>
          <p:nvPr/>
        </p:nvCxnSpPr>
        <p:spPr>
          <a:xfrm>
            <a:off x="4419600" y="1905000"/>
            <a:ext cx="0" cy="457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43200" y="26670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743200" y="2971800"/>
            <a:ext cx="106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581400" y="33528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657600" y="4038600"/>
            <a:ext cx="304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286000" y="4038600"/>
            <a:ext cx="381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43000" y="4419600"/>
            <a:ext cx="1981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209800" y="4800600"/>
            <a:ext cx="304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914400" y="5105400"/>
            <a:ext cx="175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5" cstate="print"/>
          <a:stretch>
            <a:fillRect/>
          </a:stretch>
        </p:blipFill>
        <p:spPr>
          <a:xfrm>
            <a:off x="228600" y="1143000"/>
            <a:ext cx="685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54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200509_2207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-228600"/>
            <a:ext cx="7543799" cy="68580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 cstate="print"/>
          <a:stretch>
            <a:fillRect/>
          </a:stretch>
        </p:blipFill>
        <p:spPr>
          <a:xfrm>
            <a:off x="7696200" y="0"/>
            <a:ext cx="381000" cy="38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</TotalTime>
  <Words>18</Words>
  <Application>Microsoft Office PowerPoint</Application>
  <PresentationFormat>On-screen Show (4:3)</PresentationFormat>
  <Paragraphs>6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Flow</vt:lpstr>
      <vt:lpstr>NORTHLANDS AND  SUNFIELD PRIMARY SCHOOL</vt:lpstr>
      <vt:lpstr>PAGE 39: LESSON 4 </vt:lpstr>
      <vt:lpstr>Slide 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 SUNFIELD PRIMARY SCHOOL</dc:title>
  <dc:creator>Nazima Boodhun</dc:creator>
  <cp:lastModifiedBy>Nazima Boodhun</cp:lastModifiedBy>
  <cp:revision>8</cp:revision>
  <dcterms:created xsi:type="dcterms:W3CDTF">2020-05-10T17:56:26Z</dcterms:created>
  <dcterms:modified xsi:type="dcterms:W3CDTF">2020-05-14T18:40:38Z</dcterms:modified>
</cp:coreProperties>
</file>