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C3BA00-2108-4A50-A030-84F96A70D79E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729F4B-4C96-4272-938A-3462220CAF8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_DcqzicDMU" TargetMode="Externa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3.wav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533400"/>
            <a:ext cx="7772400" cy="16764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NORTHLANDS  AND SUNFIELD CITY PRIMARY SCHOOL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2895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GRADE TWO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PART ONE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WEEK NINE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MISS NAZIMA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2020-05-09_0012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286000"/>
            <a:ext cx="3962400" cy="36576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4" cstate="print"/>
          <a:stretch>
            <a:fillRect/>
          </a:stretch>
        </p:blipFill>
        <p:spPr>
          <a:xfrm>
            <a:off x="685800" y="1219200"/>
            <a:ext cx="685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8077200" cy="10088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URDU HUROOF-E-TAHAJI</a:t>
            </a:r>
            <a:br>
              <a:rPr lang="en-US" dirty="0" smtClean="0"/>
            </a:br>
            <a:r>
              <a:rPr lang="en-US" dirty="0" smtClean="0"/>
              <a:t>URDU ALPHABETS</a:t>
            </a:r>
            <a:endParaRPr lang="en-US" dirty="0"/>
          </a:p>
        </p:txBody>
      </p:sp>
      <p:pic>
        <p:nvPicPr>
          <p:cNvPr id="4" name="Content Placeholder 3" descr="20200507_15073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2057400"/>
            <a:ext cx="8229600" cy="2321874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4" cstate="print"/>
          <a:stretch>
            <a:fillRect/>
          </a:stretch>
        </p:blipFill>
        <p:spPr>
          <a:xfrm>
            <a:off x="0" y="1981200"/>
            <a:ext cx="7620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20-05-10_090800.jp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4800" y="5791200"/>
            <a:ext cx="54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hlinkClick r:id="rId3"/>
              </a:rPr>
              <a:t>https://www.youtube.com/watch?v=X_DcqzicDMU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5" cstate="print"/>
          <a:stretch>
            <a:fillRect/>
          </a:stretch>
        </p:blipFill>
        <p:spPr>
          <a:xfrm>
            <a:off x="304800" y="533400"/>
            <a:ext cx="7620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2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113</TotalTime>
  <Words>19</Words>
  <Application>Microsoft Office PowerPoint</Application>
  <PresentationFormat>On-screen Show (4:3)</PresentationFormat>
  <Paragraphs>7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Flow</vt:lpstr>
      <vt:lpstr>NORTHLANDS  AND SUNFIELD CITY PRIMARY SCHOOL </vt:lpstr>
      <vt:lpstr>URDU HUROOF-E-TAHAJI URDU ALPHABETS</vt:lpstr>
      <vt:lpstr>Slide 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 AND SUNFIELD CITY PRIMARY SCHOOL</dc:title>
  <dc:creator>Nazima Boodhun</dc:creator>
  <cp:lastModifiedBy>Nazima Boodhun</cp:lastModifiedBy>
  <cp:revision>17</cp:revision>
  <dcterms:created xsi:type="dcterms:W3CDTF">2020-05-09T07:37:01Z</dcterms:created>
  <dcterms:modified xsi:type="dcterms:W3CDTF">2020-05-14T17:20:12Z</dcterms:modified>
</cp:coreProperties>
</file>