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8" r:id="rId3"/>
    <p:sldId id="260" r:id="rId4"/>
    <p:sldId id="259" r:id="rId5"/>
    <p:sldId id="262" r:id="rId6"/>
    <p:sldId id="261" r:id="rId7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C6A134-D95B-4032-883C-13B807BC6841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0D1B5F-AF77-4E05-B1A3-ADB8290AAD87}">
      <dgm:prSet phldrT="[Text]"/>
      <dgm:spPr/>
      <dgm:t>
        <a:bodyPr/>
        <a:lstStyle/>
        <a:p>
          <a:r>
            <a:rPr lang="en-US" dirty="0" smtClean="0">
              <a:latin typeface="Aharoni" pitchFamily="2" charset="-79"/>
              <a:cs typeface="Aharoni" pitchFamily="2" charset="-79"/>
            </a:rPr>
            <a:t> 	My Family</a:t>
          </a:r>
          <a:endParaRPr lang="en-US" dirty="0">
            <a:latin typeface="Aharoni" pitchFamily="2" charset="-79"/>
            <a:cs typeface="Aharoni" pitchFamily="2" charset="-79"/>
          </a:endParaRPr>
        </a:p>
      </dgm:t>
    </dgm:pt>
    <dgm:pt modelId="{161A6A33-532C-49B1-AF1D-2E2FA43C94E7}" type="parTrans" cxnId="{98E14FA7-8E5C-43C9-8988-444D27FD008F}">
      <dgm:prSet/>
      <dgm:spPr/>
      <dgm:t>
        <a:bodyPr/>
        <a:lstStyle/>
        <a:p>
          <a:endParaRPr lang="en-US"/>
        </a:p>
      </dgm:t>
    </dgm:pt>
    <dgm:pt modelId="{4CF8A3FC-A4DC-4A3F-8B54-BB9F7C8B093B}" type="sibTrans" cxnId="{98E14FA7-8E5C-43C9-8988-444D27FD008F}">
      <dgm:prSet/>
      <dgm:spPr/>
      <dgm:t>
        <a:bodyPr/>
        <a:lstStyle/>
        <a:p>
          <a:endParaRPr lang="en-US"/>
        </a:p>
      </dgm:t>
    </dgm:pt>
    <dgm:pt modelId="{15689F96-E219-41CD-A5E0-D6F9F16EEE58}">
      <dgm:prSet phldrT="[Text]" phldr="1"/>
      <dgm:spPr/>
      <dgm:t>
        <a:bodyPr/>
        <a:lstStyle/>
        <a:p>
          <a:endParaRPr lang="en-US" dirty="0"/>
        </a:p>
      </dgm:t>
    </dgm:pt>
    <dgm:pt modelId="{698467DE-7C81-4FBC-9A87-BA89DDFAFE93}" type="parTrans" cxnId="{6B41AFA3-43B5-4D05-BD15-2191DDD16CB5}">
      <dgm:prSet/>
      <dgm:spPr/>
      <dgm:t>
        <a:bodyPr/>
        <a:lstStyle/>
        <a:p>
          <a:endParaRPr lang="en-US"/>
        </a:p>
      </dgm:t>
    </dgm:pt>
    <dgm:pt modelId="{86219B88-A9EA-44E6-B73A-1080574164E5}" type="sibTrans" cxnId="{6B41AFA3-43B5-4D05-BD15-2191DDD16CB5}">
      <dgm:prSet/>
      <dgm:spPr/>
      <dgm:t>
        <a:bodyPr/>
        <a:lstStyle/>
        <a:p>
          <a:endParaRPr lang="en-US"/>
        </a:p>
      </dgm:t>
    </dgm:pt>
    <dgm:pt modelId="{58E056A2-720C-4E12-8C5C-DE6D3F4EB645}">
      <dgm:prSet phldrT="[Text]"/>
      <dgm:spPr/>
      <dgm:t>
        <a:bodyPr/>
        <a:lstStyle/>
        <a:p>
          <a:r>
            <a:rPr lang="en-US" dirty="0" smtClean="0"/>
            <a:t>   	</a:t>
          </a:r>
          <a:r>
            <a:rPr lang="en-US" dirty="0" smtClean="0">
              <a:latin typeface="Aharoni" pitchFamily="2" charset="-79"/>
              <a:cs typeface="Aharoni" pitchFamily="2" charset="-79"/>
            </a:rPr>
            <a:t>Different types of clothes</a:t>
          </a:r>
          <a:endParaRPr lang="en-US" dirty="0"/>
        </a:p>
      </dgm:t>
    </dgm:pt>
    <dgm:pt modelId="{0E8665A9-3C2D-4FA5-B360-82BCD17CB260}" type="parTrans" cxnId="{5260143C-8C70-4408-8695-EB39B3FB6517}">
      <dgm:prSet/>
      <dgm:spPr/>
      <dgm:t>
        <a:bodyPr/>
        <a:lstStyle/>
        <a:p>
          <a:endParaRPr lang="en-US"/>
        </a:p>
      </dgm:t>
    </dgm:pt>
    <dgm:pt modelId="{D2A3FFDC-BD32-496E-82CB-F2C787B86C5B}" type="sibTrans" cxnId="{5260143C-8C70-4408-8695-EB39B3FB6517}">
      <dgm:prSet/>
      <dgm:spPr/>
      <dgm:t>
        <a:bodyPr/>
        <a:lstStyle/>
        <a:p>
          <a:endParaRPr lang="en-US"/>
        </a:p>
      </dgm:t>
    </dgm:pt>
    <dgm:pt modelId="{FD78984B-4BD2-41BE-B2B9-884EAB4B2E60}">
      <dgm:prSet phldrT="[Text]"/>
      <dgm:spPr/>
      <dgm:t>
        <a:bodyPr/>
        <a:lstStyle/>
        <a:p>
          <a:endParaRPr lang="en-US" dirty="0"/>
        </a:p>
      </dgm:t>
    </dgm:pt>
    <dgm:pt modelId="{530C4DD9-4EB8-4D5D-AA8F-A84690757F04}" type="parTrans" cxnId="{A30193E9-FAA1-4F7A-96A0-279089ED4E6B}">
      <dgm:prSet/>
      <dgm:spPr/>
      <dgm:t>
        <a:bodyPr/>
        <a:lstStyle/>
        <a:p>
          <a:endParaRPr lang="en-US"/>
        </a:p>
      </dgm:t>
    </dgm:pt>
    <dgm:pt modelId="{5C398FC3-2635-4705-8CD7-FAF3FB8DA918}" type="sibTrans" cxnId="{A30193E9-FAA1-4F7A-96A0-279089ED4E6B}">
      <dgm:prSet/>
      <dgm:spPr/>
      <dgm:t>
        <a:bodyPr/>
        <a:lstStyle/>
        <a:p>
          <a:endParaRPr lang="en-US"/>
        </a:p>
      </dgm:t>
    </dgm:pt>
    <dgm:pt modelId="{875563B2-1B4C-4621-A10B-4696D569D70E}" type="pres">
      <dgm:prSet presAssocID="{65C6A134-D95B-4032-883C-13B807BC684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7D2E93-206E-40B9-ABCA-43A7C388528F}" type="pres">
      <dgm:prSet presAssocID="{530D1B5F-AF77-4E05-B1A3-ADB8290AAD87}" presName="parentText" presStyleLbl="node1" presStyleIdx="0" presStyleCnt="2" custScaleY="150006" custLinFactNeighborX="249" custLinFactNeighborY="1756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859A8F-B3BC-4C80-970B-BBFC1EDF54F3}" type="pres">
      <dgm:prSet presAssocID="{530D1B5F-AF77-4E05-B1A3-ADB8290AAD87}" presName="childText" presStyleLbl="revTx" presStyleIdx="0" presStyleCnt="2" custFlipVert="0" custScaleY="704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E37467-1369-41EC-B847-2257FF687B6F}" type="pres">
      <dgm:prSet presAssocID="{58E056A2-720C-4E12-8C5C-DE6D3F4EB645}" presName="parentText" presStyleLbl="node1" presStyleIdx="1" presStyleCnt="2" custScaleY="147233" custLinFactNeighborX="374" custLinFactNeighborY="-5490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62088E-F350-4D98-8666-224E02574C37}" type="pres">
      <dgm:prSet presAssocID="{58E056A2-720C-4E12-8C5C-DE6D3F4EB645}" presName="childText" presStyleLbl="revTx" presStyleIdx="1" presStyleCnt="2" custFlipVert="0" custScaleY="194687" custLinFactY="6601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3FED95-6708-4A2E-86C8-034518E1F35C}" type="presOf" srcId="{65C6A134-D95B-4032-883C-13B807BC6841}" destId="{875563B2-1B4C-4621-A10B-4696D569D70E}" srcOrd="0" destOrd="0" presId="urn:microsoft.com/office/officeart/2005/8/layout/vList2"/>
    <dgm:cxn modelId="{6B41AFA3-43B5-4D05-BD15-2191DDD16CB5}" srcId="{530D1B5F-AF77-4E05-B1A3-ADB8290AAD87}" destId="{15689F96-E219-41CD-A5E0-D6F9F16EEE58}" srcOrd="0" destOrd="0" parTransId="{698467DE-7C81-4FBC-9A87-BA89DDFAFE93}" sibTransId="{86219B88-A9EA-44E6-B73A-1080574164E5}"/>
    <dgm:cxn modelId="{F76A823B-0F40-4703-8656-25D57ED4DFAE}" type="presOf" srcId="{FD78984B-4BD2-41BE-B2B9-884EAB4B2E60}" destId="{2A62088E-F350-4D98-8666-224E02574C37}" srcOrd="0" destOrd="0" presId="urn:microsoft.com/office/officeart/2005/8/layout/vList2"/>
    <dgm:cxn modelId="{40A2E436-F99C-4EFE-A628-EC3EB20C235C}" type="presOf" srcId="{58E056A2-720C-4E12-8C5C-DE6D3F4EB645}" destId="{FCE37467-1369-41EC-B847-2257FF687B6F}" srcOrd="0" destOrd="0" presId="urn:microsoft.com/office/officeart/2005/8/layout/vList2"/>
    <dgm:cxn modelId="{10A1203D-8FDE-44A4-B02B-AAD9E8349ED8}" type="presOf" srcId="{15689F96-E219-41CD-A5E0-D6F9F16EEE58}" destId="{73859A8F-B3BC-4C80-970B-BBFC1EDF54F3}" srcOrd="0" destOrd="0" presId="urn:microsoft.com/office/officeart/2005/8/layout/vList2"/>
    <dgm:cxn modelId="{5455A7E9-EB1F-47C9-80DA-D59214B1CA11}" type="presOf" srcId="{530D1B5F-AF77-4E05-B1A3-ADB8290AAD87}" destId="{587D2E93-206E-40B9-ABCA-43A7C388528F}" srcOrd="0" destOrd="0" presId="urn:microsoft.com/office/officeart/2005/8/layout/vList2"/>
    <dgm:cxn modelId="{98E14FA7-8E5C-43C9-8988-444D27FD008F}" srcId="{65C6A134-D95B-4032-883C-13B807BC6841}" destId="{530D1B5F-AF77-4E05-B1A3-ADB8290AAD87}" srcOrd="0" destOrd="0" parTransId="{161A6A33-532C-49B1-AF1D-2E2FA43C94E7}" sibTransId="{4CF8A3FC-A4DC-4A3F-8B54-BB9F7C8B093B}"/>
    <dgm:cxn modelId="{5260143C-8C70-4408-8695-EB39B3FB6517}" srcId="{65C6A134-D95B-4032-883C-13B807BC6841}" destId="{58E056A2-720C-4E12-8C5C-DE6D3F4EB645}" srcOrd="1" destOrd="0" parTransId="{0E8665A9-3C2D-4FA5-B360-82BCD17CB260}" sibTransId="{D2A3FFDC-BD32-496E-82CB-F2C787B86C5B}"/>
    <dgm:cxn modelId="{A30193E9-FAA1-4F7A-96A0-279089ED4E6B}" srcId="{58E056A2-720C-4E12-8C5C-DE6D3F4EB645}" destId="{FD78984B-4BD2-41BE-B2B9-884EAB4B2E60}" srcOrd="0" destOrd="0" parTransId="{530C4DD9-4EB8-4D5D-AA8F-A84690757F04}" sibTransId="{5C398FC3-2635-4705-8CD7-FAF3FB8DA918}"/>
    <dgm:cxn modelId="{CFFE61B9-BD2C-4E8C-B282-256160483A45}" type="presParOf" srcId="{875563B2-1B4C-4621-A10B-4696D569D70E}" destId="{587D2E93-206E-40B9-ABCA-43A7C388528F}" srcOrd="0" destOrd="0" presId="urn:microsoft.com/office/officeart/2005/8/layout/vList2"/>
    <dgm:cxn modelId="{77F625E4-D57A-4C83-A7BE-46D5960733F8}" type="presParOf" srcId="{875563B2-1B4C-4621-A10B-4696D569D70E}" destId="{73859A8F-B3BC-4C80-970B-BBFC1EDF54F3}" srcOrd="1" destOrd="0" presId="urn:microsoft.com/office/officeart/2005/8/layout/vList2"/>
    <dgm:cxn modelId="{07DD5E38-6942-4247-B896-EA0C39CE961F}" type="presParOf" srcId="{875563B2-1B4C-4621-A10B-4696D569D70E}" destId="{FCE37467-1369-41EC-B847-2257FF687B6F}" srcOrd="2" destOrd="0" presId="urn:microsoft.com/office/officeart/2005/8/layout/vList2"/>
    <dgm:cxn modelId="{EB1EB5CC-DD27-4115-94E4-FB0F807B8871}" type="presParOf" srcId="{875563B2-1B4C-4621-A10B-4696D569D70E}" destId="{2A62088E-F350-4D98-8666-224E02574C3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D2E93-206E-40B9-ABCA-43A7C388528F}">
      <dsp:nvSpPr>
        <dsp:cNvPr id="0" name=""/>
        <dsp:cNvSpPr/>
      </dsp:nvSpPr>
      <dsp:spPr>
        <a:xfrm>
          <a:off x="0" y="74544"/>
          <a:ext cx="5562600" cy="67474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haroni" pitchFamily="2" charset="-79"/>
              <a:cs typeface="Aharoni" pitchFamily="2" charset="-79"/>
            </a:rPr>
            <a:t> 	My Family</a:t>
          </a:r>
          <a:endParaRPr lang="en-US" sz="1700" kern="1200" dirty="0">
            <a:latin typeface="Aharoni" pitchFamily="2" charset="-79"/>
            <a:cs typeface="Aharoni" pitchFamily="2" charset="-79"/>
          </a:endParaRPr>
        </a:p>
      </dsp:txBody>
      <dsp:txXfrm>
        <a:off x="32938" y="107482"/>
        <a:ext cx="5496724" cy="608866"/>
      </dsp:txXfrm>
    </dsp:sp>
    <dsp:sp modelId="{73859A8F-B3BC-4C80-970B-BBFC1EDF54F3}">
      <dsp:nvSpPr>
        <dsp:cNvPr id="0" name=""/>
        <dsp:cNvSpPr/>
      </dsp:nvSpPr>
      <dsp:spPr>
        <a:xfrm>
          <a:off x="0" y="694007"/>
          <a:ext cx="5562600" cy="221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613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1300" kern="1200" dirty="0"/>
        </a:p>
      </dsp:txBody>
      <dsp:txXfrm>
        <a:off x="0" y="694007"/>
        <a:ext cx="5562600" cy="221695"/>
      </dsp:txXfrm>
    </dsp:sp>
    <dsp:sp modelId="{FCE37467-1369-41EC-B847-2257FF687B6F}">
      <dsp:nvSpPr>
        <dsp:cNvPr id="0" name=""/>
        <dsp:cNvSpPr/>
      </dsp:nvSpPr>
      <dsp:spPr>
        <a:xfrm>
          <a:off x="0" y="742952"/>
          <a:ext cx="5562600" cy="66226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   	</a:t>
          </a:r>
          <a:r>
            <a:rPr lang="en-US" sz="1700" kern="1200" dirty="0" smtClean="0">
              <a:latin typeface="Aharoni" pitchFamily="2" charset="-79"/>
              <a:cs typeface="Aharoni" pitchFamily="2" charset="-79"/>
            </a:rPr>
            <a:t>Different types of clothes</a:t>
          </a:r>
          <a:endParaRPr lang="en-US" sz="1700" kern="1200" dirty="0"/>
        </a:p>
      </dsp:txBody>
      <dsp:txXfrm>
        <a:off x="32329" y="775281"/>
        <a:ext cx="5497942" cy="597610"/>
      </dsp:txXfrm>
    </dsp:sp>
    <dsp:sp modelId="{2A62088E-F350-4D98-8666-224E02574C37}">
      <dsp:nvSpPr>
        <dsp:cNvPr id="0" name=""/>
        <dsp:cNvSpPr/>
      </dsp:nvSpPr>
      <dsp:spPr>
        <a:xfrm>
          <a:off x="0" y="1597236"/>
          <a:ext cx="5562600" cy="612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613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1300" kern="1200" dirty="0"/>
        </a:p>
      </dsp:txBody>
      <dsp:txXfrm>
        <a:off x="0" y="1597236"/>
        <a:ext cx="5562600" cy="612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8ADD-B9DF-4491-A056-1EBDB1674805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4A51-FA53-4D17-A93B-53BD9BFFE2D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8ADD-B9DF-4491-A056-1EBDB1674805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4A51-FA53-4D17-A93B-53BD9BFFE2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8ADD-B9DF-4491-A056-1EBDB1674805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4A51-FA53-4D17-A93B-53BD9BFFE2D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8ADD-B9DF-4491-A056-1EBDB1674805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4A51-FA53-4D17-A93B-53BD9BFFE2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8ADD-B9DF-4491-A056-1EBDB1674805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4A51-FA53-4D17-A93B-53BD9BFFE2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8ADD-B9DF-4491-A056-1EBDB1674805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D564A51-FA53-4D17-A93B-53BD9BFFE2D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8ADD-B9DF-4491-A056-1EBDB1674805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4A51-FA53-4D17-A93B-53BD9BFFE2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8ADD-B9DF-4491-A056-1EBDB1674805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D564A51-FA53-4D17-A93B-53BD9BFFE2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1ED8ADD-B9DF-4491-A056-1EBDB1674805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4A51-FA53-4D17-A93B-53BD9BFFE2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8ADD-B9DF-4491-A056-1EBDB1674805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4A51-FA53-4D17-A93B-53BD9BFFE2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8ADD-B9DF-4491-A056-1EBDB1674805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64A51-FA53-4D17-A93B-53BD9BFFE2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1ED8ADD-B9DF-4491-A056-1EBDB1674805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D564A51-FA53-4D17-A93B-53BD9BFFE2D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1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diagramLayout" Target="../diagrams/layout1.xml"/><Relationship Id="rId11" Type="http://schemas.openxmlformats.org/officeDocument/2006/relationships/image" Target="../media/image3.png"/><Relationship Id="rId5" Type="http://schemas.openxmlformats.org/officeDocument/2006/relationships/diagramData" Target="../diagrams/data1.xml"/><Relationship Id="rId10" Type="http://schemas.openxmlformats.org/officeDocument/2006/relationships/image" Target="../media/image2.jpg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7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6.jpg"/><Relationship Id="rId11" Type="http://schemas.openxmlformats.org/officeDocument/2006/relationships/image" Target="../media/image3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jpe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jp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7.png"/><Relationship Id="rId11" Type="http://schemas.openxmlformats.org/officeDocument/2006/relationships/image" Target="../media/image3.pn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3.pn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2438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dirty="0" smtClean="0">
                <a:solidFill>
                  <a:srgbClr val="C00000"/>
                </a:solidFill>
              </a:rPr>
              <a:t>Northlands &amp; </a:t>
            </a:r>
            <a:r>
              <a:rPr lang="en-US" sz="6700" dirty="0" err="1" smtClean="0">
                <a:solidFill>
                  <a:srgbClr val="C00000"/>
                </a:solidFill>
              </a:rPr>
              <a:t>Sunfield</a:t>
            </a:r>
            <a:r>
              <a:rPr lang="en-US" sz="6700" dirty="0" smtClean="0">
                <a:solidFill>
                  <a:srgbClr val="C00000"/>
                </a:solidFill>
              </a:rPr>
              <a:t> City </a:t>
            </a:r>
            <a:br>
              <a:rPr lang="en-US" sz="6700" dirty="0" smtClean="0">
                <a:solidFill>
                  <a:srgbClr val="C00000"/>
                </a:solidFill>
              </a:rPr>
            </a:br>
            <a:r>
              <a:rPr lang="en-US" sz="4000" cap="none" dirty="0">
                <a:solidFill>
                  <a:srgbClr val="002060"/>
                </a:solidFill>
              </a:rPr>
              <a:t>P</a:t>
            </a:r>
            <a:r>
              <a:rPr lang="en-US" sz="4000" cap="none" dirty="0" smtClean="0">
                <a:solidFill>
                  <a:srgbClr val="002060"/>
                </a:solidFill>
              </a:rPr>
              <a:t>rimary and Pre-Primary School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 smtClean="0"/>
              <a:t>“</a:t>
            </a:r>
            <a:r>
              <a:rPr lang="en-US" sz="3100" b="1" i="1" u="sng" cap="none" dirty="0" smtClean="0">
                <a:solidFill>
                  <a:srgbClr val="FFFF00"/>
                </a:solidFill>
              </a:rPr>
              <a:t>All topics being covered on the online lessons will be covered again at school when the child resumes normal classes</a:t>
            </a:r>
            <a:r>
              <a:rPr lang="en-US" sz="3100" b="1" dirty="0" smtClean="0"/>
              <a:t>”. </a:t>
            </a:r>
            <a:endParaRPr lang="en-US" sz="31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436" y="4363626"/>
            <a:ext cx="8763000" cy="2362200"/>
          </a:xfrm>
        </p:spPr>
        <p:txBody>
          <a:bodyPr/>
          <a:lstStyle/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4218154"/>
            <a:ext cx="3321981" cy="2037173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00304753"/>
              </p:ext>
            </p:extLst>
          </p:nvPr>
        </p:nvGraphicFramePr>
        <p:xfrm>
          <a:off x="3581400" y="4495800"/>
          <a:ext cx="55626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257800" y="62484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Presented by Miss </a:t>
            </a:r>
            <a:r>
              <a:rPr lang="en-US" dirty="0" err="1" smtClean="0">
                <a:solidFill>
                  <a:srgbClr val="92D050"/>
                </a:solidFill>
              </a:rPr>
              <a:t>Sujata</a:t>
            </a:r>
            <a:endParaRPr lang="en-US" dirty="0">
              <a:solidFill>
                <a:srgbClr val="92D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953000"/>
            <a:ext cx="2540000" cy="1905000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4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805">
        <p14:vortex dir="r"/>
      </p:transition>
    </mc:Choice>
    <mc:Fallback xmlns="">
      <p:transition spd="slow" advClick="0" advTm="218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0"/>
            <a:ext cx="8229601" cy="12954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latin typeface="Aharoni" pitchFamily="2" charset="-79"/>
                <a:cs typeface="Aharoni" pitchFamily="2" charset="-79"/>
              </a:rPr>
              <a:t>The</a:t>
            </a:r>
            <a:r>
              <a:rPr lang="en-US" u="sng" dirty="0" smtClean="0">
                <a:latin typeface="Aharoni" pitchFamily="2" charset="-79"/>
                <a:cs typeface="Aharoni" pitchFamily="2" charset="-79"/>
              </a:rPr>
              <a:t> clo</a:t>
            </a:r>
            <a:r>
              <a:rPr lang="en-US" u="sng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u="sng" dirty="0" smtClean="0">
                <a:latin typeface="Aharoni" pitchFamily="2" charset="-79"/>
                <a:cs typeface="Aharoni" pitchFamily="2" charset="-79"/>
              </a:rPr>
              <a:t>hes and belongings of a man </a:t>
            </a:r>
            <a:endParaRPr lang="en-US" u="sng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18" y="1981200"/>
            <a:ext cx="1828801" cy="1952277"/>
          </a:xfrm>
        </p:spPr>
      </p:pic>
      <p:pic>
        <p:nvPicPr>
          <p:cNvPr id="18" name="Content Placeholder 17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00" y="1981200"/>
            <a:ext cx="2057400" cy="1818822"/>
          </a:xfr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357018"/>
            <a:ext cx="1981200" cy="17638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828" y="4294436"/>
            <a:ext cx="2457514" cy="18890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040" y="4328147"/>
            <a:ext cx="1610591" cy="194676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678" y="1946565"/>
            <a:ext cx="2040835" cy="1752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35" y="1987338"/>
            <a:ext cx="1641601" cy="182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1469511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a</a:t>
            </a:r>
            <a:r>
              <a:rPr lang="en-US" sz="24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shir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t</a:t>
            </a:r>
            <a:endParaRPr lang="en-US" sz="2400" dirty="0">
              <a:solidFill>
                <a:srgbClr val="C0000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9735" y="1469511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a 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j</a:t>
            </a:r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acket</a:t>
            </a:r>
            <a:endParaRPr lang="en-US" sz="32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97631" y="930902"/>
            <a:ext cx="18238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a </a:t>
            </a:r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shor</a:t>
            </a:r>
            <a:r>
              <a:rPr lang="en-US" sz="3200" dirty="0" smtClean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endParaRPr lang="en-US" sz="3200" dirty="0">
              <a:solidFill>
                <a:srgbClr val="C00000"/>
              </a:solidFill>
              <a:latin typeface="Arial Rounded MT Bold" pitchFamily="34" charset="0"/>
              <a:cs typeface="Aharoni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59586" y="930903"/>
            <a:ext cx="17734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he </a:t>
            </a:r>
            <a:r>
              <a:rPr lang="en-US" sz="2800" dirty="0" smtClean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2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rousers</a:t>
            </a:r>
            <a:endParaRPr lang="en-US" sz="28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6274909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a bel</a:t>
            </a:r>
            <a:r>
              <a:rPr lang="en-US" sz="3200" dirty="0" smtClean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endParaRPr lang="en-US" sz="32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1" y="6274909"/>
            <a:ext cx="1270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a </a:t>
            </a:r>
            <a:r>
              <a:rPr lang="en-US" sz="3200" dirty="0" smtClean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ie</a:t>
            </a:r>
            <a:endParaRPr lang="en-US" sz="32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2797" y="6274909"/>
            <a:ext cx="2215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he shoes</a:t>
            </a:r>
            <a:endParaRPr lang="en-US" sz="32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19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Click="0" advTm="36220">
        <p:checker/>
      </p:transition>
    </mc:Choice>
    <mc:Fallback>
      <p:transition spd="slow" advClick="0" advTm="3622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" y="64077"/>
            <a:ext cx="1295400" cy="2286000"/>
          </a:xfrm>
        </p:spPr>
      </p:pic>
      <p:sp>
        <p:nvSpPr>
          <p:cNvPr id="8" name="Rounded Rectangle 7"/>
          <p:cNvSpPr/>
          <p:nvPr/>
        </p:nvSpPr>
        <p:spPr>
          <a:xfrm>
            <a:off x="2417618" y="116030"/>
            <a:ext cx="3297382" cy="11031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Father is wearing a blue shir</a:t>
            </a:r>
            <a:r>
              <a:rPr lang="en-US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.</a:t>
            </a:r>
          </a:p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His </a:t>
            </a:r>
            <a:r>
              <a:rPr lang="en-US" u="sng" dirty="0" smtClean="0">
                <a:latin typeface="Aharoni" pitchFamily="2" charset="-79"/>
                <a:cs typeface="Aharoni" pitchFamily="2" charset="-79"/>
              </a:rPr>
              <a:t>belt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is black.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141268" y="477980"/>
            <a:ext cx="1276350" cy="3619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16030"/>
            <a:ext cx="1562100" cy="29337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990849" y="1982931"/>
            <a:ext cx="3529446" cy="10667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Bro</a:t>
            </a:r>
            <a:r>
              <a:rPr lang="en-US" dirty="0" smtClean="0">
                <a:solidFill>
                  <a:srgbClr val="7030A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her is wearing a red </a:t>
            </a:r>
            <a:r>
              <a:rPr lang="en-US" dirty="0" smtClean="0">
                <a:solidFill>
                  <a:srgbClr val="7030A0"/>
                </a:solidFill>
                <a:latin typeface="Arial Rounded MT Bold" pitchFamily="34" charset="0"/>
                <a:cs typeface="Aharoni" pitchFamily="2" charset="-79"/>
              </a:rPr>
              <a:t>j</a:t>
            </a:r>
            <a:r>
              <a:rPr lang="en-US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acket and blue </a:t>
            </a:r>
            <a:r>
              <a:rPr lang="en-US" dirty="0" smtClean="0">
                <a:solidFill>
                  <a:srgbClr val="7030A0"/>
                </a:solidFill>
                <a:latin typeface="Arial Rounded MT Bold" pitchFamily="34" charset="0"/>
                <a:cs typeface="Aharoni" pitchFamily="2" charset="-79"/>
              </a:rPr>
              <a:t>j</a:t>
            </a:r>
            <a:r>
              <a:rPr lang="en-US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eans.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25" name="Elbow Connector 24"/>
          <p:cNvCxnSpPr/>
          <p:nvPr/>
        </p:nvCxnSpPr>
        <p:spPr>
          <a:xfrm rot="10800000" flipV="1">
            <a:off x="6541077" y="1657350"/>
            <a:ext cx="961159" cy="609600"/>
          </a:xfrm>
          <a:prstGeom prst="bentConnector3">
            <a:avLst/>
          </a:prstGeom>
          <a:ln w="57150"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" y="3049731"/>
            <a:ext cx="2169542" cy="342726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990849" y="3851242"/>
            <a:ext cx="3529445" cy="92333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Grandfather is wearing a yellow tie.</a:t>
            </a:r>
          </a:p>
          <a:p>
            <a:r>
              <a:rPr lang="en-US" dirty="0" smtClean="0"/>
              <a:t>His </a:t>
            </a:r>
            <a:r>
              <a:rPr lang="en-US" u="sng" dirty="0" smtClean="0"/>
              <a:t>shoes</a:t>
            </a:r>
            <a:r>
              <a:rPr lang="en-US" dirty="0" smtClean="0"/>
              <a:t> are brown.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3505201" y="5791200"/>
            <a:ext cx="3516456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/>
              <a:t>The baby is wearing a green t-shirt.  </a:t>
            </a:r>
            <a:endParaRPr lang="en-US" sz="2000" b="1" dirty="0"/>
          </a:p>
        </p:txBody>
      </p:sp>
      <p:cxnSp>
        <p:nvCxnSpPr>
          <p:cNvPr id="44" name="Elbow Connector 43"/>
          <p:cNvCxnSpPr/>
          <p:nvPr/>
        </p:nvCxnSpPr>
        <p:spPr>
          <a:xfrm flipV="1">
            <a:off x="1046018" y="4114800"/>
            <a:ext cx="1944831" cy="544935"/>
          </a:xfrm>
          <a:prstGeom prst="bentConnector3">
            <a:avLst>
              <a:gd name="adj1" fmla="val 50000"/>
            </a:avLst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/>
          <p:nvPr/>
        </p:nvCxnSpPr>
        <p:spPr>
          <a:xfrm rot="10800000" flipV="1">
            <a:off x="6392140" y="4585656"/>
            <a:ext cx="1259034" cy="1205544"/>
          </a:xfrm>
          <a:prstGeom prst="curvedConnector3">
            <a:avLst>
              <a:gd name="adj1" fmla="val 52201"/>
            </a:avLst>
          </a:prstGeom>
          <a:ln w="762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3851242"/>
            <a:ext cx="1828800" cy="2939936"/>
          </a:xfrm>
          <a:prstGeom prst="rect">
            <a:avLst/>
          </a:prstGeom>
        </p:spPr>
      </p:pic>
      <p:sp>
        <p:nvSpPr>
          <p:cNvPr id="54" name="Bent-Up Arrow 53"/>
          <p:cNvSpPr/>
          <p:nvPr/>
        </p:nvSpPr>
        <p:spPr>
          <a:xfrm>
            <a:off x="1133262" y="1068532"/>
            <a:ext cx="2107396" cy="301336"/>
          </a:xfrm>
          <a:prstGeom prst="bent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Curved Connector 57"/>
          <p:cNvCxnSpPr/>
          <p:nvPr/>
        </p:nvCxnSpPr>
        <p:spPr>
          <a:xfrm flipV="1">
            <a:off x="1310660" y="4659734"/>
            <a:ext cx="1752600" cy="1588665"/>
          </a:xfrm>
          <a:prstGeom prst="curvedConnector3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172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45900">
        <p14:honeycomb/>
      </p:transition>
    </mc:Choice>
    <mc:Fallback>
      <p:transition spd="slow" advClick="0" advTm="459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3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1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1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1"/>
                            </p:stCondLst>
                            <p:childTnLst>
                              <p:par>
                                <p:cTn id="28" presetID="45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1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1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1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501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4501"/>
                            </p:stCondLst>
                            <p:childTnLst>
                              <p:par>
                                <p:cTn id="57" presetID="26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9001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  <p:bldP spid="23" grpId="0" animBg="1"/>
      <p:bldP spid="31" grpId="0" animBg="1"/>
      <p:bldP spid="33" grpId="0" animBg="1"/>
      <p:bldP spid="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3050" y="228600"/>
            <a:ext cx="8482350" cy="10668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The clothes and belongings of a woman</a:t>
            </a:r>
            <a:endParaRPr lang="en-US" sz="40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46" y="1757184"/>
            <a:ext cx="1701244" cy="19272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757184"/>
            <a:ext cx="1790700" cy="21769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490" y="4163566"/>
            <a:ext cx="2142461" cy="17038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041990"/>
            <a:ext cx="1884085" cy="20143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790189"/>
            <a:ext cx="2055948" cy="21469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52" y="4163566"/>
            <a:ext cx="2010704" cy="21989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8200" y="1295400"/>
            <a:ext cx="157229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a skir</a:t>
            </a:r>
            <a:r>
              <a:rPr lang="en-US" sz="3200" dirty="0" smtClean="0">
                <a:solidFill>
                  <a:srgbClr val="00206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endParaRPr lang="en-US" sz="32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57601" y="1295400"/>
            <a:ext cx="179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a </a:t>
            </a:r>
            <a:r>
              <a:rPr lang="en-US" sz="32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blouse</a:t>
            </a:r>
            <a:endParaRPr lang="en-US" sz="32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94801" y="1295400"/>
            <a:ext cx="2063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a dress</a:t>
            </a:r>
            <a:endParaRPr lang="en-US" sz="32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056311"/>
            <a:ext cx="2188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he shoes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10490" y="6172200"/>
            <a:ext cx="1704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a ha</a:t>
            </a:r>
            <a:r>
              <a:rPr lang="en-US" sz="3200" dirty="0" smtClean="0">
                <a:solidFill>
                  <a:srgbClr val="002060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 </a:t>
            </a:r>
            <a:endParaRPr lang="en-US" sz="32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52952" y="6164032"/>
            <a:ext cx="1841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a scarf</a:t>
            </a:r>
            <a:endParaRPr lang="en-US" sz="32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177648"/>
            <a:ext cx="2042093" cy="187866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394800" y="6172201"/>
            <a:ext cx="2749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  <a:cs typeface="Aharoni" pitchFamily="2" charset="-79"/>
              </a:rPr>
              <a:t>the</a:t>
            </a:r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  <a:cs typeface="Aharoni" pitchFamily="2" charset="-79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Rounded MT Bold" pitchFamily="34" charset="0"/>
                <a:cs typeface="Aharoni" pitchFamily="2" charset="-79"/>
              </a:rPr>
              <a:t>j</a:t>
            </a:r>
            <a:r>
              <a:rPr lang="en-US" sz="2800" dirty="0" err="1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ewelleries</a:t>
            </a:r>
            <a:endParaRPr lang="en-US" sz="2800" dirty="0">
              <a:solidFill>
                <a:srgbClr val="002060"/>
              </a:solidFill>
              <a:latin typeface="Arial Rounded MT Bold" pitchFamily="34" charset="0"/>
              <a:cs typeface="Aharoni" pitchFamily="2" charset="-79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25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33768">
        <p14:shred/>
      </p:transition>
    </mc:Choice>
    <mc:Fallback xmlns="">
      <p:transition spd="slow" advClick="0" advTm="337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5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0"/>
                            </p:stCondLst>
                            <p:childTnLst>
                              <p:par>
                                <p:cTn id="34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5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4000"/>
                            </p:stCondLst>
                            <p:childTnLst>
                              <p:par>
                                <p:cTn id="48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0"/>
                            </p:stCondLst>
                            <p:childTnLst>
                              <p:par>
                                <p:cTn id="55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build="p"/>
      <p:bldP spid="11" grpId="0"/>
      <p:bldP spid="13" grpId="0"/>
      <p:bldP spid="14" grpId="0"/>
      <p:bldP spid="16" grpId="0"/>
      <p:bldP spid="18" grpId="0"/>
      <p:bldP spid="20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8" y="-1"/>
            <a:ext cx="2029691" cy="20296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436" y="3048000"/>
            <a:ext cx="1854200" cy="16732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" y="4874134"/>
            <a:ext cx="1420091" cy="19838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386" y="4267199"/>
            <a:ext cx="1384048" cy="2590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199" y="-6927"/>
            <a:ext cx="2168235" cy="216823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70049" y="0"/>
            <a:ext cx="4343401" cy="8382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Mother is wearing a 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beautiful</a:t>
            </a:r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dress.</a:t>
            </a:r>
          </a:p>
          <a:p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Her dress is shor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41749" y="1475508"/>
            <a:ext cx="3832513" cy="6858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My 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little</a:t>
            </a:r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sister</a:t>
            </a:r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has a ha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and a scarf.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114307" y="2930235"/>
            <a:ext cx="1981200" cy="137159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My blouse and 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pants are</a:t>
            </a:r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clean. 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642340" y="3407421"/>
            <a:ext cx="2092036" cy="9543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Grandmother</a:t>
            </a:r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likes 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o wear long skir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7" name="Snip Same Side Corner Rectangle 16"/>
          <p:cNvSpPr/>
          <p:nvPr/>
        </p:nvSpPr>
        <p:spPr>
          <a:xfrm>
            <a:off x="1649267" y="5410200"/>
            <a:ext cx="2714336" cy="1143000"/>
          </a:xfrm>
          <a:prstGeom prst="snip2Same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My elder 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sister</a:t>
            </a:r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is buying some </a:t>
            </a:r>
            <a:r>
              <a:rPr lang="en-US" dirty="0" err="1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j</a:t>
            </a:r>
            <a:r>
              <a:rPr lang="en-US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ewelleries</a:t>
            </a:r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4" name="Audio 2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1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 advClick="0" advTm="36011">
        <p14:gallery dir="l"/>
      </p:transition>
    </mc:Choice>
    <mc:Fallback xmlns="">
      <p:transition spd="slow" advClick="0" advTm="360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500"/>
                            </p:stCondLst>
                            <p:childTnLst>
                              <p:par>
                                <p:cTn id="34" presetID="6" presetClass="entr" presetSubtype="16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500"/>
                            </p:stCondLst>
                            <p:childTnLst>
                              <p:par>
                                <p:cTn id="54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1" y="0"/>
            <a:ext cx="9067800" cy="6858000"/>
          </a:xfrm>
        </p:spPr>
      </p:pic>
      <p:sp>
        <p:nvSpPr>
          <p:cNvPr id="3" name="Rectangle 2"/>
          <p:cNvSpPr/>
          <p:nvPr/>
        </p:nvSpPr>
        <p:spPr>
          <a:xfrm>
            <a:off x="2831300" y="2967335"/>
            <a:ext cx="3481402" cy="923330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dirty="0">
                <a:ln w="50800"/>
                <a:solidFill>
                  <a:srgbClr val="FF0000"/>
                </a:solidFill>
                <a:latin typeface="Arial Black" pitchFamily="34" charset="0"/>
              </a:rPr>
              <a:t>G</a:t>
            </a:r>
            <a:r>
              <a:rPr lang="en-US" sz="5400" b="1" cap="none" spc="0" dirty="0" smtClean="0">
                <a:ln w="50800"/>
                <a:solidFill>
                  <a:srgbClr val="FF0000"/>
                </a:solidFill>
                <a:effectLst/>
                <a:latin typeface="Arial Black" pitchFamily="34" charset="0"/>
              </a:rPr>
              <a:t>oodbye</a:t>
            </a:r>
            <a:endParaRPr lang="en-US" sz="5400" b="1" cap="none" spc="0" dirty="0">
              <a:ln w="50800"/>
              <a:solidFill>
                <a:srgbClr val="FF0000"/>
              </a:solidFill>
              <a:effectLst/>
              <a:latin typeface="Arial Black" pitchFamily="34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5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7732">
        <p14:honeycomb/>
      </p:transition>
    </mc:Choice>
    <mc:Fallback xmlns="">
      <p:transition spd="slow" advClick="0" advTm="77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1194</TotalTime>
  <Words>140</Words>
  <Application>Microsoft Office PowerPoint</Application>
  <PresentationFormat>On-screen Show (4:3)</PresentationFormat>
  <Paragraphs>34</Paragraphs>
  <Slides>6</Slides>
  <Notes>0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Technic</vt:lpstr>
      <vt:lpstr>Northlands &amp; Sunfield City  Primary and Pre-Primary School “All topics being covered on the online lessons will be covered again at school when the child resumes normal classes”. </vt:lpstr>
      <vt:lpstr>The clothes and belongings of a man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&amp; Sunfield City school “All topics being covered on the online lessons will be covered again at school when the childs resumes normal classes”.</dc:title>
  <dc:creator>Neeam</dc:creator>
  <cp:lastModifiedBy>Neeam</cp:lastModifiedBy>
  <cp:revision>72</cp:revision>
  <dcterms:created xsi:type="dcterms:W3CDTF">2020-05-07T08:04:51Z</dcterms:created>
  <dcterms:modified xsi:type="dcterms:W3CDTF">2020-05-11T12:01:29Z</dcterms:modified>
</cp:coreProperties>
</file>