
<file path=[Content_Types].xml><?xml version="1.0" encoding="utf-8"?>
<Types xmlns="http://schemas.openxmlformats.org/package/2006/content-types">
  <Default Extension="png" ContentType="image/png"/>
  <Default Extension="wma" ContentType="audio/x-ms-wma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1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8553F-08CC-47C4-A4AC-FD6B44E05BA7}" type="datetimeFigureOut">
              <a:rPr lang="en-US" smtClean="0"/>
              <a:t>5/24/2020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DEC67-216B-49ED-A0DF-2313FF28B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986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8553F-08CC-47C4-A4AC-FD6B44E05BA7}" type="datetimeFigureOut">
              <a:rPr lang="en-US" smtClean="0"/>
              <a:t>5/24/2020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DEC67-216B-49ED-A0DF-2313FF28B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434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8553F-08CC-47C4-A4AC-FD6B44E05BA7}" type="datetimeFigureOut">
              <a:rPr lang="en-US" smtClean="0"/>
              <a:t>5/24/2020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DEC67-216B-49ED-A0DF-2313FF28B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239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8553F-08CC-47C4-A4AC-FD6B44E05BA7}" type="datetimeFigureOut">
              <a:rPr lang="en-US" smtClean="0"/>
              <a:t>5/24/2020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DEC67-216B-49ED-A0DF-2313FF28B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369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8553F-08CC-47C4-A4AC-FD6B44E05BA7}" type="datetimeFigureOut">
              <a:rPr lang="en-US" smtClean="0"/>
              <a:t>5/24/2020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DEC67-216B-49ED-A0DF-2313FF28B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217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8553F-08CC-47C4-A4AC-FD6B44E05BA7}" type="datetimeFigureOut">
              <a:rPr lang="en-US" smtClean="0"/>
              <a:t>5/24/2020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DEC67-216B-49ED-A0DF-2313FF28B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801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8553F-08CC-47C4-A4AC-FD6B44E05BA7}" type="datetimeFigureOut">
              <a:rPr lang="en-US" smtClean="0"/>
              <a:t>5/24/2020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DEC67-216B-49ED-A0DF-2313FF28B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865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8553F-08CC-47C4-A4AC-FD6B44E05BA7}" type="datetimeFigureOut">
              <a:rPr lang="en-US" smtClean="0"/>
              <a:t>5/24/2020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DEC67-216B-49ED-A0DF-2313FF28B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443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8553F-08CC-47C4-A4AC-FD6B44E05BA7}" type="datetimeFigureOut">
              <a:rPr lang="en-US" smtClean="0"/>
              <a:t>5/24/2020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DEC67-216B-49ED-A0DF-2313FF28B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658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8553F-08CC-47C4-A4AC-FD6B44E05BA7}" type="datetimeFigureOut">
              <a:rPr lang="en-US" smtClean="0"/>
              <a:t>5/24/2020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DEC67-216B-49ED-A0DF-2313FF28B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30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8553F-08CC-47C4-A4AC-FD6B44E05BA7}" type="datetimeFigureOut">
              <a:rPr lang="en-US" smtClean="0"/>
              <a:t>5/24/2020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DEC67-216B-49ED-A0DF-2313FF28B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364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78553F-08CC-47C4-A4AC-FD6B44E05BA7}" type="datetimeFigureOut">
              <a:rPr lang="en-US" smtClean="0"/>
              <a:t>5/24/2020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2DEC67-216B-49ED-A0DF-2313FF28B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427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jpg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6" Type="http://schemas.openxmlformats.org/officeDocument/2006/relationships/image" Target="../media/image2.jpg"/><Relationship Id="rId5" Type="http://schemas.openxmlformats.org/officeDocument/2006/relationships/hyperlink" Target="http://www.youtube.com/" TargetMode="External"/><Relationship Id="rId4" Type="http://schemas.openxmlformats.org/officeDocument/2006/relationships/image" Target="../media/image1.png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jpeg"/><Relationship Id="rId12" Type="http://schemas.openxmlformats.org/officeDocument/2006/relationships/image" Target="../media/image5.png"/><Relationship Id="rId2" Type="http://schemas.openxmlformats.org/officeDocument/2006/relationships/audio" Target="../media/media2.wma"/><Relationship Id="rId1" Type="http://schemas.microsoft.com/office/2007/relationships/media" Target="../media/media2.wma"/><Relationship Id="rId6" Type="http://schemas.openxmlformats.org/officeDocument/2006/relationships/image" Target="../media/image8.jpg"/><Relationship Id="rId11" Type="http://schemas.openxmlformats.org/officeDocument/2006/relationships/image" Target="../media/image13.jp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png"/><Relationship Id="rId9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18" Type="http://schemas.openxmlformats.org/officeDocument/2006/relationships/image" Target="../media/image5.png"/><Relationship Id="rId3" Type="http://schemas.microsoft.com/office/2007/relationships/media" Target="../media/media4.wmv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" Type="http://schemas.openxmlformats.org/officeDocument/2006/relationships/video" Target="../media/media3.wmv"/><Relationship Id="rId16" Type="http://schemas.openxmlformats.org/officeDocument/2006/relationships/image" Target="../media/image22.png"/><Relationship Id="rId1" Type="http://schemas.microsoft.com/office/2007/relationships/media" Target="../media/media3.wmv"/><Relationship Id="rId6" Type="http://schemas.openxmlformats.org/officeDocument/2006/relationships/audio" Target="../media/media5.wma"/><Relationship Id="rId11" Type="http://schemas.openxmlformats.org/officeDocument/2006/relationships/image" Target="../media/image17.jpg"/><Relationship Id="rId5" Type="http://schemas.microsoft.com/office/2007/relationships/media" Target="../media/media5.wma"/><Relationship Id="rId15" Type="http://schemas.openxmlformats.org/officeDocument/2006/relationships/image" Target="../media/image21.jpg"/><Relationship Id="rId10" Type="http://schemas.openxmlformats.org/officeDocument/2006/relationships/image" Target="../media/image16.jpg"/><Relationship Id="rId4" Type="http://schemas.openxmlformats.org/officeDocument/2006/relationships/video" Target="../media/media4.wmv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55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133600" y="2967335"/>
            <a:ext cx="55626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" y="33462"/>
            <a:ext cx="9144000" cy="215443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NORTHLANDS &amp; SUNFIELD CITY</a:t>
            </a:r>
          </a:p>
          <a:p>
            <a:pPr algn="ctr"/>
            <a:r>
              <a:rPr lang="en-US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PRIMARY &amp; PRE-PRIMARY SCHOOL</a:t>
            </a:r>
          </a:p>
          <a:p>
            <a:pPr algn="ctr"/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83327" y="1371600"/>
            <a:ext cx="51816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MOTHER’S DAY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33800" y="5011340"/>
            <a:ext cx="5430981" cy="923330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WEEK10 UPPERPPS</a:t>
            </a:r>
          </a:p>
          <a:p>
            <a:r>
              <a:rPr lang="en-US" dirty="0" smtClean="0"/>
              <a:t>REFERENCE: </a:t>
            </a:r>
            <a:r>
              <a:rPr lang="en-US" dirty="0" smtClean="0">
                <a:hlinkClick r:id="rId5"/>
              </a:rPr>
              <a:t>www.youtube.com</a:t>
            </a:r>
            <a:endParaRPr lang="en-US" dirty="0" smtClean="0"/>
          </a:p>
          <a:p>
            <a:r>
              <a:rPr lang="en-US" dirty="0" smtClean="0"/>
              <a:t>Link: https</a:t>
            </a:r>
            <a:r>
              <a:rPr lang="en-US" dirty="0"/>
              <a:t>://www.youtube.com/watch?v=cClPo7aogrw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20145" y="6179127"/>
            <a:ext cx="3810000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Lucida Calligraphy" pitchFamily="66" charset="0"/>
              </a:rPr>
              <a:t>Presented by Miss </a:t>
            </a:r>
            <a:r>
              <a:rPr lang="en-US" dirty="0" err="1" smtClean="0">
                <a:latin typeface="Lucida Calligraphy" pitchFamily="66" charset="0"/>
              </a:rPr>
              <a:t>Sujata</a:t>
            </a:r>
            <a:endParaRPr lang="en-US" dirty="0">
              <a:latin typeface="Lucida Calligraphy" pitchFamily="66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81" y="2115740"/>
            <a:ext cx="3543300" cy="28956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3655" y="2434825"/>
            <a:ext cx="1384625" cy="142366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2096500"/>
            <a:ext cx="3110345" cy="2780299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56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8321">
        <p14:prism isContent="1"/>
      </p:transition>
    </mc:Choice>
    <mc:Fallback xmlns="">
      <p:transition spd="slow" advClick="0" advTm="1832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1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1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501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1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7" grpId="0"/>
      <p:bldP spid="8" grpId="0"/>
      <p:bldP spid="9" grpId="0" animBg="1"/>
      <p:bldP spid="1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0" y="1"/>
            <a:ext cx="9144000" cy="533399"/>
          </a:xfrm>
          <a:solidFill>
            <a:srgbClr val="FFC000"/>
          </a:solidFill>
        </p:spPr>
        <p:txBody>
          <a:bodyPr>
            <a:noAutofit/>
          </a:bodyPr>
          <a:lstStyle/>
          <a:p>
            <a:pPr algn="ctr"/>
            <a:r>
              <a:rPr lang="en-US" sz="3600" dirty="0" smtClean="0">
                <a:latin typeface="Aharoni" pitchFamily="2" charset="-79"/>
                <a:cs typeface="Aharoni" pitchFamily="2" charset="-79"/>
              </a:rPr>
              <a:t>Qualities of a mo</a:t>
            </a:r>
            <a:r>
              <a:rPr lang="en-US" sz="3600" b="1" dirty="0" smtClean="0">
                <a:latin typeface="Arial Rounded MT Bold" pitchFamily="34" charset="0"/>
                <a:cs typeface="Aharoni" pitchFamily="2" charset="-79"/>
              </a:rPr>
              <a:t>t</a:t>
            </a:r>
            <a:r>
              <a:rPr lang="en-US" sz="3600" dirty="0" smtClean="0">
                <a:latin typeface="Aharoni" pitchFamily="2" charset="-79"/>
                <a:cs typeface="Aharoni" pitchFamily="2" charset="-79"/>
              </a:rPr>
              <a:t>her </a:t>
            </a:r>
            <a:endParaRPr lang="en-US" sz="3600" dirty="0"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362200"/>
            <a:ext cx="2036460" cy="160207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8968" y="4553518"/>
            <a:ext cx="1327232" cy="172982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3750" b="11705"/>
          <a:stretch/>
        </p:blipFill>
        <p:spPr>
          <a:xfrm>
            <a:off x="6368967" y="1716417"/>
            <a:ext cx="2297791" cy="2174211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5486" y="3171426"/>
            <a:ext cx="1213028" cy="117873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0959" b="8219"/>
          <a:stretch/>
        </p:blipFill>
        <p:spPr>
          <a:xfrm>
            <a:off x="4953000" y="4331231"/>
            <a:ext cx="1415968" cy="1934653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4553518"/>
            <a:ext cx="2233668" cy="16948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533741"/>
            <a:ext cx="3048000" cy="2365352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671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35464">
        <p14:honeycomb/>
      </p:transition>
    </mc:Choice>
    <mc:Fallback xmlns="">
      <p:transition spd="slow" advClick="0" advTm="3546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21" presetClass="entr" presetSubtype="1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3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501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1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501"/>
                            </p:stCondLst>
                            <p:childTnLst>
                              <p:par>
                                <p:cTn id="20" presetID="16" presetClass="entr" presetSubtype="2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9501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3501"/>
                            </p:stCondLst>
                            <p:childTnLst>
                              <p:par>
                                <p:cTn id="29" presetID="13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1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501"/>
                            </p:stCondLst>
                            <p:childTnLst>
                              <p:par>
                                <p:cTn id="33" presetID="5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urtain Swing Open Animation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0" y="0"/>
            <a:ext cx="9144000" cy="6915150"/>
          </a:xfrm>
          <a:prstGeom prst="rect">
            <a:avLst/>
          </a:prstGeom>
        </p:spPr>
      </p:pic>
      <p:pic>
        <p:nvPicPr>
          <p:cNvPr id="3" name="Happy Mother's Day (2)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08567" y="457200"/>
            <a:ext cx="7526866" cy="55387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3" t="-1" r="2630" b="7820"/>
          <a:stretch/>
        </p:blipFill>
        <p:spPr>
          <a:xfrm>
            <a:off x="1371600" y="914399"/>
            <a:ext cx="6477000" cy="476309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15150"/>
          </a:xfrm>
          <a:prstGeom prst="rect">
            <a:avLst/>
          </a:prstGeom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0"/>
            <a:ext cx="60198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38136"/>
            <a:ext cx="2438400" cy="6519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38137"/>
            <a:ext cx="4800600" cy="6519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915150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5169"/>
            <a:ext cx="9139236" cy="6767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664" y="0"/>
            <a:ext cx="9180900" cy="6896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Recorded Sound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8156812" y="25020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820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20000">
        <p14:vortex dir="r"/>
      </p:transition>
    </mc:Choice>
    <mc:Fallback xmlns="">
      <p:transition spd="slow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79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xit" presetSubtype="9" fill="hold" nodeType="withEffect">
                                  <p:stCondLst>
                                    <p:cond delay="18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3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3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7906"/>
                            </p:stCondLst>
                            <p:childTnLst>
                              <p:par>
                                <p:cTn id="22" presetID="21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680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3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3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3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6" fill="hold" nodeType="with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3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3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1" presetClass="entr" presetSubtype="8" fill="hold" nodeType="withEffect">
                                  <p:stCondLst>
                                    <p:cond delay="25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45" dur="5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46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4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audio>
              <p:cMediaNode vol="80000" showWhenStopped="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182" objId="2"/>
        <p14:playEvt time="182" objId="4"/>
        <p14:playEvt time="182" objId="5"/>
        <p14:stopEvt time="2587" objId="2"/>
        <p14:pauseEvt time="3037" objId="4"/>
        <p14:pauseEvt time="3037" objId="5"/>
        <p14:stopEvt time="6164" objId="4"/>
        <p14:stopEvt time="6164" objId="5"/>
      </p14:showEvtLst>
    </p:ext>
  </p:extLs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905</TotalTime>
  <Words>28</Words>
  <Application>Microsoft Office PowerPoint</Application>
  <PresentationFormat>On-screen Show (4:3)</PresentationFormat>
  <Paragraphs>8</Paragraphs>
  <Slides>3</Slides>
  <Notes>0</Notes>
  <HiddenSlides>0</HiddenSlides>
  <MMClips>5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Neeam</dc:creator>
  <cp:lastModifiedBy>Neeam</cp:lastModifiedBy>
  <cp:revision>97</cp:revision>
  <dcterms:created xsi:type="dcterms:W3CDTF">2020-05-19T17:38:57Z</dcterms:created>
  <dcterms:modified xsi:type="dcterms:W3CDTF">2020-05-24T18:29:57Z</dcterms:modified>
</cp:coreProperties>
</file>