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9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5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6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88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34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4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92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0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40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2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3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03C73-4FF3-409D-9E40-9D2BA10DFE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1A7E-7B2B-4A7F-A95A-DC78F0F66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5" Type="http://schemas.openxmlformats.org/officeDocument/2006/relationships/hyperlink" Target="http://www.youtube/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microsoft.com/office/2007/relationships/media" Target="../media/media4.wma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video" Target="../media/media3.wmv"/><Relationship Id="rId16" Type="http://schemas.openxmlformats.org/officeDocument/2006/relationships/image" Target="../media/image15.png"/><Relationship Id="rId1" Type="http://schemas.microsoft.com/office/2007/relationships/media" Target="../media/media3.wmv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2.png"/><Relationship Id="rId4" Type="http://schemas.openxmlformats.org/officeDocument/2006/relationships/audio" Target="../media/media4.wma"/><Relationship Id="rId9" Type="http://schemas.openxmlformats.org/officeDocument/2006/relationships/image" Target="../media/image8.png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-1"/>
            <a:ext cx="9144000" cy="68579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6982" y="1965527"/>
            <a:ext cx="8818418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Northlands &amp;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Sunfield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City</a:t>
            </a:r>
          </a:p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Primary &amp; Pre-Primary School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" y="3428999"/>
            <a:ext cx="88392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Fabrication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 carte de fête des </a:t>
            </a:r>
            <a:r>
              <a:rPr lang="en-US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mères</a:t>
            </a:r>
            <a:endParaRPr 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77791" y="6096000"/>
            <a:ext cx="3293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lgerian" pitchFamily="82" charset="0"/>
              </a:rPr>
              <a:t>Preparé</a:t>
            </a:r>
            <a:r>
              <a:rPr lang="en-US" dirty="0" smtClean="0">
                <a:latin typeface="Algerian" pitchFamily="82" charset="0"/>
              </a:rPr>
              <a:t> par Miss </a:t>
            </a:r>
            <a:r>
              <a:rPr lang="en-US" dirty="0" err="1" smtClean="0">
                <a:latin typeface="Algerian" pitchFamily="82" charset="0"/>
              </a:rPr>
              <a:t>Malini</a:t>
            </a:r>
            <a:r>
              <a:rPr lang="en-US" dirty="0" smtClean="0">
                <a:latin typeface="Algerian" pitchFamily="82" charset="0"/>
              </a:rPr>
              <a:t>  </a:t>
            </a:r>
            <a:r>
              <a:rPr lang="en-US" dirty="0" err="1" smtClean="0">
                <a:latin typeface="Algerian" pitchFamily="82" charset="0"/>
              </a:rPr>
              <a:t>présenté</a:t>
            </a:r>
            <a:r>
              <a:rPr lang="en-US" dirty="0" smtClean="0">
                <a:latin typeface="Algerian" pitchFamily="82" charset="0"/>
              </a:rPr>
              <a:t> par miss </a:t>
            </a:r>
            <a:r>
              <a:rPr lang="en-US" dirty="0" err="1" smtClean="0">
                <a:latin typeface="Algerian" pitchFamily="82" charset="0"/>
              </a:rPr>
              <a:t>sujata</a:t>
            </a:r>
            <a:endParaRPr lang="en-US" dirty="0" smtClean="0">
              <a:latin typeface="Algerian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54382" y="3946082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Papyrus" pitchFamily="66" charset="0"/>
              </a:rPr>
              <a:t>Week 10 UPPER and LOWER PPS  Video On Creativity </a:t>
            </a:r>
            <a:r>
              <a:rPr lang="en-US" b="1" dirty="0">
                <a:solidFill>
                  <a:srgbClr val="002060"/>
                </a:solidFill>
                <a:latin typeface="Papyrus" pitchFamily="66" charset="0"/>
              </a:rPr>
              <a:t>f</a:t>
            </a:r>
            <a:r>
              <a:rPr lang="en-US" b="1" dirty="0" smtClean="0">
                <a:solidFill>
                  <a:srgbClr val="002060"/>
                </a:solidFill>
                <a:latin typeface="Papyrus" pitchFamily="66" charset="0"/>
              </a:rPr>
              <a:t>or Mother’s Day</a:t>
            </a:r>
            <a:endParaRPr lang="en-US" b="1" dirty="0">
              <a:solidFill>
                <a:srgbClr val="002060"/>
              </a:solidFill>
              <a:latin typeface="Papyru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51816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References: </a:t>
            </a:r>
            <a:r>
              <a:rPr lang="en-US" b="1" dirty="0" smtClean="0">
                <a:hlinkClick r:id="rId5"/>
              </a:rPr>
              <a:t>www.youtube</a:t>
            </a:r>
            <a:endParaRPr lang="en-US" b="1" dirty="0" smtClean="0"/>
          </a:p>
          <a:p>
            <a:r>
              <a:rPr lang="en-US" b="1" dirty="0" err="1" smtClean="0"/>
              <a:t>Link:https</a:t>
            </a:r>
            <a:r>
              <a:rPr lang="en-US" b="1" dirty="0"/>
              <a:t>://www.youtube.com/watch?v=yHQctTUkE94</a:t>
            </a:r>
          </a:p>
        </p:txBody>
      </p:sp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0545" y="152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5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8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905000" y="685800"/>
            <a:ext cx="5486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Berlin Sans FB" pitchFamily="34" charset="0"/>
              </a:rPr>
              <a:t>A</a:t>
            </a:r>
            <a:r>
              <a:rPr lang="en-US" dirty="0" err="1" smtClean="0">
                <a:latin typeface="Berlin Sans FB" pitchFamily="34" charset="0"/>
              </a:rPr>
              <a:t>ctivité</a:t>
            </a:r>
            <a:r>
              <a:rPr lang="en-US" dirty="0" smtClean="0"/>
              <a:t>:      </a:t>
            </a:r>
            <a:r>
              <a:rPr lang="en-US" dirty="0" smtClean="0">
                <a:latin typeface="Berlin Sans FB" pitchFamily="34" charset="0"/>
              </a:rPr>
              <a:t>fabrication de carte de fête des </a:t>
            </a:r>
            <a:r>
              <a:rPr lang="en-US" dirty="0" err="1" smtClean="0">
                <a:latin typeface="Berlin Sans FB" pitchFamily="34" charset="0"/>
              </a:rPr>
              <a:t>mères</a:t>
            </a:r>
            <a:endParaRPr lang="en-US" dirty="0" smtClean="0">
              <a:latin typeface="Berlin Sans FB" pitchFamily="34" charset="0"/>
            </a:endParaRPr>
          </a:p>
          <a:p>
            <a:endParaRPr lang="en-US" dirty="0" smtClean="0"/>
          </a:p>
          <a:p>
            <a:r>
              <a:rPr lang="en-US" dirty="0" err="1" smtClean="0">
                <a:latin typeface="Berlin Sans FB" pitchFamily="34" charset="0"/>
              </a:rPr>
              <a:t>Ressources</a:t>
            </a:r>
            <a:r>
              <a:rPr lang="en-US" dirty="0" smtClean="0">
                <a:latin typeface="Berlin Sans FB" pitchFamily="34" charset="0"/>
              </a:rPr>
              <a:t>: des </a:t>
            </a:r>
            <a:r>
              <a:rPr lang="en-US" dirty="0" err="1" smtClean="0">
                <a:latin typeface="Berlin Sans FB" pitchFamily="34" charset="0"/>
              </a:rPr>
              <a:t>papiers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colorés,une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paire</a:t>
            </a:r>
            <a:r>
              <a:rPr lang="en-US" dirty="0" smtClean="0">
                <a:latin typeface="Berlin Sans FB" pitchFamily="34" charset="0"/>
              </a:rPr>
              <a:t> de </a:t>
            </a:r>
            <a:r>
              <a:rPr lang="en-US" dirty="0" err="1" smtClean="0">
                <a:latin typeface="Berlin Sans FB" pitchFamily="34" charset="0"/>
              </a:rPr>
              <a:t>ciseaux</a:t>
            </a:r>
            <a:r>
              <a:rPr lang="en-US" dirty="0" smtClean="0">
                <a:latin typeface="Berlin Sans FB" pitchFamily="34" charset="0"/>
              </a:rPr>
              <a:t>, un 	   crayon et de la </a:t>
            </a:r>
            <a:r>
              <a:rPr lang="en-US" dirty="0" err="1" smtClean="0">
                <a:latin typeface="Berlin Sans FB" pitchFamily="34" charset="0"/>
              </a:rPr>
              <a:t>colle</a:t>
            </a:r>
            <a:r>
              <a:rPr lang="en-US" dirty="0" smtClean="0">
                <a:latin typeface="Berlin Sans FB" pitchFamily="34" charset="0"/>
              </a:rPr>
              <a:t>.</a:t>
            </a:r>
          </a:p>
          <a:p>
            <a:endParaRPr lang="en-US" dirty="0" smtClean="0">
              <a:latin typeface="Berlin Sans FB" pitchFamily="34" charset="0"/>
            </a:endParaRPr>
          </a:p>
          <a:p>
            <a:r>
              <a:rPr lang="en-US" dirty="0" err="1" smtClean="0">
                <a:latin typeface="Berlin Sans FB" pitchFamily="34" charset="0"/>
              </a:rPr>
              <a:t>Objectifs</a:t>
            </a:r>
            <a:r>
              <a:rPr lang="en-US" dirty="0" smtClean="0">
                <a:latin typeface="Berlin Sans FB" pitchFamily="34" charset="0"/>
              </a:rPr>
              <a:t>:   (1) </a:t>
            </a:r>
            <a:r>
              <a:rPr lang="en-US" dirty="0" err="1" smtClean="0">
                <a:latin typeface="Berlin Sans FB" pitchFamily="34" charset="0"/>
              </a:rPr>
              <a:t>L’enfant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doit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être</a:t>
            </a:r>
            <a:r>
              <a:rPr lang="en-US" dirty="0" smtClean="0">
                <a:latin typeface="Berlin Sans FB" pitchFamily="34" charset="0"/>
              </a:rPr>
              <a:t> capable </a:t>
            </a:r>
            <a:r>
              <a:rPr lang="en-US" dirty="0" err="1" smtClean="0">
                <a:latin typeface="Berlin Sans FB" pitchFamily="34" charset="0"/>
              </a:rPr>
              <a:t>d’observer</a:t>
            </a:r>
            <a:r>
              <a:rPr lang="en-US" dirty="0" smtClean="0">
                <a:latin typeface="Berlin Sans FB" pitchFamily="34" charset="0"/>
              </a:rPr>
              <a:t> la     	   </a:t>
            </a:r>
            <a:r>
              <a:rPr lang="en-US" dirty="0" err="1" smtClean="0">
                <a:latin typeface="Berlin Sans FB" pitchFamily="34" charset="0"/>
              </a:rPr>
              <a:t>vidéo</a:t>
            </a:r>
            <a:r>
              <a:rPr lang="en-US" dirty="0" smtClean="0">
                <a:latin typeface="Berlin Sans FB" pitchFamily="34" charset="0"/>
              </a:rPr>
              <a:t> en </a:t>
            </a:r>
            <a:r>
              <a:rPr lang="en-US" dirty="0" err="1" smtClean="0">
                <a:latin typeface="Berlin Sans FB" pitchFamily="34" charset="0"/>
              </a:rPr>
              <a:t>suivant</a:t>
            </a:r>
            <a:r>
              <a:rPr lang="en-US" dirty="0" smtClean="0">
                <a:latin typeface="Berlin Sans FB" pitchFamily="34" charset="0"/>
              </a:rPr>
              <a:t> les instructions pour faire la 	   carte.</a:t>
            </a:r>
          </a:p>
          <a:p>
            <a:endParaRPr lang="en-US" dirty="0" smtClean="0">
              <a:latin typeface="Berlin Sans FB" pitchFamily="34" charset="0"/>
            </a:endParaRPr>
          </a:p>
          <a:p>
            <a:r>
              <a:rPr lang="en-US" dirty="0" smtClean="0">
                <a:latin typeface="Berlin Sans FB" pitchFamily="34" charset="0"/>
              </a:rPr>
              <a:t>                  (2) </a:t>
            </a:r>
            <a:r>
              <a:rPr lang="en-US" dirty="0" err="1" smtClean="0">
                <a:latin typeface="Berlin Sans FB" pitchFamily="34" charset="0"/>
              </a:rPr>
              <a:t>L’enfant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doit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pouvoir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manipuler</a:t>
            </a:r>
            <a:r>
              <a:rPr lang="en-US" dirty="0" smtClean="0">
                <a:latin typeface="Berlin Sans FB" pitchFamily="34" charset="0"/>
              </a:rPr>
              <a:t> avec les              	    </a:t>
            </a:r>
            <a:r>
              <a:rPr lang="en-US" dirty="0" err="1" smtClean="0">
                <a:latin typeface="Berlin Sans FB" pitchFamily="34" charset="0"/>
              </a:rPr>
              <a:t>différents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matériaux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afin</a:t>
            </a:r>
            <a:r>
              <a:rPr lang="en-US" dirty="0" smtClean="0">
                <a:latin typeface="Berlin Sans FB" pitchFamily="34" charset="0"/>
              </a:rPr>
              <a:t> de </a:t>
            </a:r>
            <a:r>
              <a:rPr lang="en-US" dirty="0" err="1" smtClean="0">
                <a:latin typeface="Berlin Sans FB" pitchFamily="34" charset="0"/>
              </a:rPr>
              <a:t>fabriquer</a:t>
            </a:r>
            <a:r>
              <a:rPr lang="en-US" dirty="0" smtClean="0">
                <a:latin typeface="Berlin Sans FB" pitchFamily="34" charset="0"/>
              </a:rPr>
              <a:t> la  	    carte.</a:t>
            </a:r>
          </a:p>
          <a:p>
            <a:endParaRPr lang="en-US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pull/>
      </p:transition>
    </mc:Choice>
    <mc:Fallback xmlns="">
      <p:transition spd="slow" advClick="0" advTm="8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-20200522-WA0003 (1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159"/>
          <a:stretch/>
        </p:blipFill>
        <p:spPr>
          <a:xfrm>
            <a:off x="1524000" y="381000"/>
            <a:ext cx="6629400" cy="56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19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8000">
        <p14:shred/>
      </p:transition>
    </mc:Choice>
    <mc:Fallback>
      <p:transition spd="slow" advClick="0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70" b="2670"/>
          <a:stretch/>
        </p:blipFill>
        <p:spPr>
          <a:xfrm>
            <a:off x="0" y="-228600"/>
            <a:ext cx="9144000" cy="7086600"/>
          </a:xfrm>
        </p:spPr>
      </p:pic>
      <p:pic>
        <p:nvPicPr>
          <p:cNvPr id="3" name="Bonne Fête Ma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3067" y="1143000"/>
            <a:ext cx="7112000" cy="4000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15" y="1166271"/>
            <a:ext cx="2725444" cy="213190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833" y="3326575"/>
            <a:ext cx="2539332" cy="179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209" y="3326575"/>
            <a:ext cx="2574117" cy="1816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429" y="1164316"/>
            <a:ext cx="2077637" cy="356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61"/>
          <a:stretch/>
        </p:blipFill>
        <p:spPr>
          <a:xfrm>
            <a:off x="1271210" y="1166270"/>
            <a:ext cx="2363919" cy="2160303"/>
          </a:xfrm>
          <a:prstGeom prst="rect">
            <a:avLst/>
          </a:prstGeom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67" y="990601"/>
            <a:ext cx="7093856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" t="4605" r="-218" b="5922"/>
          <a:stretch/>
        </p:blipFill>
        <p:spPr>
          <a:xfrm>
            <a:off x="2730235" y="1847850"/>
            <a:ext cx="4157663" cy="2590800"/>
          </a:xfrm>
          <a:prstGeom prst="rect">
            <a:avLst/>
          </a:prstGeom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9334"/>
            <a:ext cx="633413" cy="6247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308552"/>
            <a:ext cx="6357937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301625"/>
            <a:ext cx="12319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9334"/>
            <a:ext cx="8223250" cy="6136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042123" y="5227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7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2000">
        <p14:shred pattern="rectangle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3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" presetClass="entr" presetSubtype="9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1" presetClass="entr" presetSubtype="8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5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2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5" fill="hold" nodeType="withEffect">
                                  <p:stCondLst>
                                    <p:cond delay="4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7" dur="5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5" fill="hold" nodeType="withEffect">
                                  <p:stCondLst>
                                    <p:cond delay="4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0" dur="5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5" fill="hold" nodeType="withEffect">
                                  <p:stCondLst>
                                    <p:cond delay="4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3" dur="5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88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1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9" dur="5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60</Words>
  <Application>Microsoft Office PowerPoint</Application>
  <PresentationFormat>On-screen Show (4:3)</PresentationFormat>
  <Paragraphs>14</Paragraphs>
  <Slides>4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Neeam</dc:creator>
  <cp:lastModifiedBy>Neeam</cp:lastModifiedBy>
  <cp:revision>59</cp:revision>
  <dcterms:created xsi:type="dcterms:W3CDTF">2020-05-20T19:37:15Z</dcterms:created>
  <dcterms:modified xsi:type="dcterms:W3CDTF">2020-05-22T20:05:40Z</dcterms:modified>
</cp:coreProperties>
</file>