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4F8FC-9FBC-4D0D-82D4-21AB4B792D6A}" type="datetimeFigureOut">
              <a:rPr lang="en-GB" smtClean="0"/>
              <a:t>11/05/2020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2FD6-0D33-4361-9F6B-8B61D42B35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4652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4F8FC-9FBC-4D0D-82D4-21AB4B792D6A}" type="datetimeFigureOut">
              <a:rPr lang="en-GB" smtClean="0"/>
              <a:t>11/05/2020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2FD6-0D33-4361-9F6B-8B61D42B35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503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4F8FC-9FBC-4D0D-82D4-21AB4B792D6A}" type="datetimeFigureOut">
              <a:rPr lang="en-GB" smtClean="0"/>
              <a:t>11/05/2020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2FD6-0D33-4361-9F6B-8B61D42B35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136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4F8FC-9FBC-4D0D-82D4-21AB4B792D6A}" type="datetimeFigureOut">
              <a:rPr lang="en-GB" smtClean="0"/>
              <a:t>11/05/2020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2FD6-0D33-4361-9F6B-8B61D42B35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681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4F8FC-9FBC-4D0D-82D4-21AB4B792D6A}" type="datetimeFigureOut">
              <a:rPr lang="en-GB" smtClean="0"/>
              <a:t>11/05/2020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2FD6-0D33-4361-9F6B-8B61D42B35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1125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4F8FC-9FBC-4D0D-82D4-21AB4B792D6A}" type="datetimeFigureOut">
              <a:rPr lang="en-GB" smtClean="0"/>
              <a:t>11/05/2020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2FD6-0D33-4361-9F6B-8B61D42B35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36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4F8FC-9FBC-4D0D-82D4-21AB4B792D6A}" type="datetimeFigureOut">
              <a:rPr lang="en-GB" smtClean="0"/>
              <a:t>11/05/2020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2FD6-0D33-4361-9F6B-8B61D42B35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3188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4F8FC-9FBC-4D0D-82D4-21AB4B792D6A}" type="datetimeFigureOut">
              <a:rPr lang="en-GB" smtClean="0"/>
              <a:t>11/05/2020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2FD6-0D33-4361-9F6B-8B61D42B35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3662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4F8FC-9FBC-4D0D-82D4-21AB4B792D6A}" type="datetimeFigureOut">
              <a:rPr lang="en-GB" smtClean="0"/>
              <a:t>11/05/2020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2FD6-0D33-4361-9F6B-8B61D42B35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1104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4F8FC-9FBC-4D0D-82D4-21AB4B792D6A}" type="datetimeFigureOut">
              <a:rPr lang="en-GB" smtClean="0"/>
              <a:t>11/05/2020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2FD6-0D33-4361-9F6B-8B61D42B35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294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4F8FC-9FBC-4D0D-82D4-21AB4B792D6A}" type="datetimeFigureOut">
              <a:rPr lang="en-GB" smtClean="0"/>
              <a:t>11/05/2020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2FD6-0D33-4361-9F6B-8B61D42B35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846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4F8FC-9FBC-4D0D-82D4-21AB4B792D6A}" type="datetimeFigureOut">
              <a:rPr lang="en-GB" smtClean="0"/>
              <a:t>11/05/2020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02FD6-0D33-4361-9F6B-8B61D42B35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264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4" t="16270" r="41770" b="6250"/>
          <a:stretch/>
        </p:blipFill>
        <p:spPr bwMode="auto">
          <a:xfrm>
            <a:off x="1835696" y="1993032"/>
            <a:ext cx="5760640" cy="366821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714202"/>
          </a:xfrm>
        </p:spPr>
        <p:txBody>
          <a:bodyPr>
            <a:noAutofit/>
          </a:bodyPr>
          <a:lstStyle/>
          <a:p>
            <a:r>
              <a:rPr lang="en-GB" sz="2400" b="1" dirty="0"/>
              <a:t>NORTHLANDS &amp; SUNFIELD CITY SCHOOL</a:t>
            </a:r>
            <a:br>
              <a:rPr lang="en-GB" sz="2400" b="1" dirty="0"/>
            </a:br>
            <a:r>
              <a:rPr lang="en-GB" sz="2400" b="1" dirty="0"/>
              <a:t>GRADE 2- MATHEMATICS</a:t>
            </a:r>
            <a:br>
              <a:rPr lang="en-GB" sz="2400" b="1" dirty="0"/>
            </a:br>
            <a:r>
              <a:rPr lang="en-GB" sz="2400" b="1" dirty="0"/>
              <a:t>ORDINAL NUMBERS</a:t>
            </a:r>
            <a:br>
              <a:rPr lang="en-GB" sz="2400" b="1" dirty="0"/>
            </a:br>
            <a:r>
              <a:rPr lang="en-GB" sz="2400" dirty="0"/>
              <a:t>WEEK 8 </a:t>
            </a:r>
            <a:r>
              <a:rPr lang="en-GB" sz="2400" i="1" dirty="0"/>
              <a:t>(Prepared by Miss </a:t>
            </a:r>
            <a:r>
              <a:rPr lang="en-GB" sz="2400" i="1" dirty="0" err="1" smtClean="0"/>
              <a:t>Mehreen</a:t>
            </a:r>
            <a:r>
              <a:rPr lang="en-GB" sz="2400" i="1" dirty="0"/>
              <a:t> </a:t>
            </a:r>
            <a:r>
              <a:rPr lang="en-GB" sz="2400" i="1" dirty="0" smtClean="0"/>
              <a:t>&amp; edited by Ms. </a:t>
            </a:r>
            <a:r>
              <a:rPr lang="en-GB" sz="2400" i="1" dirty="0" err="1" smtClean="0"/>
              <a:t>Umika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Ramoo</a:t>
            </a:r>
            <a:r>
              <a:rPr lang="en-GB" sz="2400" i="1" dirty="0" smtClean="0"/>
              <a:t>)</a:t>
            </a:r>
            <a:endParaRPr lang="en-GB" sz="2400" dirty="0"/>
          </a:p>
        </p:txBody>
      </p:sp>
      <p:pic>
        <p:nvPicPr>
          <p:cNvPr id="2" name="AUD-20200508-WA0014.m4a">
            <a:hlinkClick r:id="" action="ppaction://media"/>
            <a:extLst>
              <a:ext uri="{FF2B5EF4-FFF2-40B4-BE49-F238E27FC236}">
                <a16:creationId xmlns:a16="http://schemas.microsoft.com/office/drawing/2014/main" id="{4E7468F6-730D-274B-A50B-882B7A93B4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63367" y="274638"/>
            <a:ext cx="623433" cy="62343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79512" y="5805264"/>
            <a:ext cx="90364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NOTE:  "All topics being covered on the online lessons will be covered again at school when the child resumes normal classes. Pupils must label their weekly lessons clearly on their books/copy books or printed lessons for future reference."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031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3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7" t="16270" r="41619" b="6190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AUD-20200508-WA0015.m4a">
            <a:hlinkClick r:id="" action="ppaction://media"/>
            <a:extLst>
              <a:ext uri="{FF2B5EF4-FFF2-40B4-BE49-F238E27FC236}">
                <a16:creationId xmlns:a16="http://schemas.microsoft.com/office/drawing/2014/main" id="{3DD0C72A-B09D-9849-B5DC-C695932B54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35748" y="180750"/>
            <a:ext cx="581250" cy="5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47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6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2" t="16468" r="41828" b="613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AUD-20200508-WA0021.m4a">
            <a:hlinkClick r:id="" action="ppaction://media"/>
            <a:extLst>
              <a:ext uri="{FF2B5EF4-FFF2-40B4-BE49-F238E27FC236}">
                <a16:creationId xmlns:a16="http://schemas.microsoft.com/office/drawing/2014/main" id="{C7496B52-7472-2346-BEC6-F2D20D7656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18713" y="0"/>
            <a:ext cx="807357" cy="80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067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47</Words>
  <Application>Microsoft Office PowerPoint</Application>
  <PresentationFormat>On-screen Show (4:3)</PresentationFormat>
  <Paragraphs>2</Paragraphs>
  <Slides>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NORTHLANDS &amp; SUNFIELD CITY SCHOOL GRADE 2- MATHEMATICS ORDINAL NUMBERS WEEK 8 (Prepared by Miss Mehreen &amp; edited by Ms. Umika Ramoo)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Windows User</cp:lastModifiedBy>
  <cp:revision>6</cp:revision>
  <dcterms:created xsi:type="dcterms:W3CDTF">2020-05-08T13:47:41Z</dcterms:created>
  <dcterms:modified xsi:type="dcterms:W3CDTF">2020-05-11T11:01:02Z</dcterms:modified>
</cp:coreProperties>
</file>