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93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5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8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69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2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753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59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62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8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830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70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87321-EC68-4BDF-BA13-E3AB4E6E0F2E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CE542-B10E-4EB6-B185-03A53982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41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75" y="2204864"/>
            <a:ext cx="7200800" cy="45091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en-GB" sz="2800" b="1" dirty="0"/>
              <a:t>NORTHLANDS &amp; SUNFIELD CITY SCHOOL</a:t>
            </a:r>
            <a:br>
              <a:rPr lang="en-GB" sz="2800" b="1" dirty="0"/>
            </a:br>
            <a:r>
              <a:rPr lang="en-GB" sz="2800" b="1" dirty="0"/>
              <a:t>Grade 2 – 2nd term 2020</a:t>
            </a:r>
            <a:br>
              <a:rPr lang="en-GB" sz="2800" b="1" dirty="0"/>
            </a:br>
            <a:r>
              <a:rPr lang="en-GB" sz="2800" b="1" dirty="0"/>
              <a:t>Mathematics</a:t>
            </a:r>
            <a:br>
              <a:rPr lang="en-GB" sz="2800" b="1" dirty="0"/>
            </a:br>
            <a:r>
              <a:rPr lang="en-GB" sz="2800" b="1" dirty="0"/>
              <a:t>Prepared by Miss </a:t>
            </a:r>
            <a:r>
              <a:rPr lang="en-GB" sz="2800" b="1" dirty="0" err="1"/>
              <a:t>Mehreen</a:t>
            </a:r>
            <a:endParaRPr lang="en-GB" sz="2800" b="1" dirty="0"/>
          </a:p>
        </p:txBody>
      </p:sp>
      <p:pic>
        <p:nvPicPr>
          <p:cNvPr id="2" name="AUD-20200508-WA0020.m4a">
            <a:hlinkClick r:id="" action="ppaction://media"/>
            <a:extLst>
              <a:ext uri="{FF2B5EF4-FFF2-40B4-BE49-F238E27FC236}">
                <a16:creationId xmlns:a16="http://schemas.microsoft.com/office/drawing/2014/main" id="{A589EB99-912F-3E4A-B8A4-88DDF6209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8264070" y="399140"/>
            <a:ext cx="689429" cy="68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8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r="8652"/>
          <a:stretch/>
        </p:blipFill>
        <p:spPr>
          <a:xfrm>
            <a:off x="-1" y="0"/>
            <a:ext cx="9144001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AUD-20200508-WA0017.m4a">
            <a:hlinkClick r:id="" action="ppaction://media"/>
            <a:extLst>
              <a:ext uri="{FF2B5EF4-FFF2-40B4-BE49-F238E27FC236}">
                <a16:creationId xmlns:a16="http://schemas.microsoft.com/office/drawing/2014/main" id="{DB0F0B26-35CA-3B45-A262-E6DEF04C5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81644" y="0"/>
            <a:ext cx="771752" cy="7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1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AUD-20200508-WA0016.m4a">
            <a:hlinkClick r:id="" action="ppaction://media"/>
            <a:extLst>
              <a:ext uri="{FF2B5EF4-FFF2-40B4-BE49-F238E27FC236}">
                <a16:creationId xmlns:a16="http://schemas.microsoft.com/office/drawing/2014/main" id="{4F6B6B61-3915-174B-84AD-073D8990B5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04448" y="-99392"/>
            <a:ext cx="60007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1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On-screen Show (4:3)</PresentationFormat>
  <Paragraphs>1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NORTHLANDS &amp; SUNFIELD CITY SCHOOL Grade 2 – 2nd term 2020 Mathematics Prepared by Miss Mehreen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Grade 2 – 2nd term 2020 Mathematics Prepared by Miss Mehreen</dc:title>
  <dc:creator>User</dc:creator>
  <cp:lastModifiedBy>Windows User</cp:lastModifiedBy>
  <cp:revision>3</cp:revision>
  <dcterms:created xsi:type="dcterms:W3CDTF">2020-05-08T14:24:05Z</dcterms:created>
  <dcterms:modified xsi:type="dcterms:W3CDTF">2020-05-11T10:58:31Z</dcterms:modified>
</cp:coreProperties>
</file>