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4BDEB-CEC7-4DF5-AE7F-7D14D4A2C6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C1B4E7-329B-4ED3-8314-09E2DC02B9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E0AAA4-24AA-43EC-BF04-DA3E283DD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61541-8123-49AE-8BA5-9D4763F05BCB}" type="datetimeFigureOut">
              <a:rPr lang="en-US" smtClean="0"/>
              <a:t>5/8/2020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48308E-2D8B-45DF-A317-6E9C71CF8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760705-61B2-4F8A-AF23-264BE206B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AD6DB-3C95-4637-8F4B-FBBAF1132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207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5ADC2-FDF5-4C10-8610-BEDE608D9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1BC348-9764-4E7F-8733-4CBC7DA00B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BD2B21-764C-4692-875A-F6BEE06A0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61541-8123-49AE-8BA5-9D4763F05BCB}" type="datetimeFigureOut">
              <a:rPr lang="en-US" smtClean="0"/>
              <a:t>5/8/2020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E4964F-5C50-40D4-B549-BCC8C9F58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CF6D7-9110-4231-9D16-DBA1D05DE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AD6DB-3C95-4637-8F4B-FBBAF1132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679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5F935-030B-4A99-87A6-8AAD3811F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3EC10D-F280-47B8-8C17-B981BF6BD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8881FD-E7C0-44FD-BA6A-373319723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61541-8123-49AE-8BA5-9D4763F05BCB}" type="datetimeFigureOut">
              <a:rPr lang="en-US" smtClean="0"/>
              <a:t>5/8/2020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6543E6-6D84-4A2A-ADA0-122FEE758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5F5CCD-DD60-41A9-8110-E072C82A2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AD6DB-3C95-4637-8F4B-FBBAF1132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261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01413-345C-4C21-8D1A-EB59B1A3B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1CB827-0C99-4C1C-AA05-9ABEF576ED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54C98F-8AD3-4EB5-9369-5B18DA150E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AA20F4-41D0-4BEB-80EA-38F63F039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61541-8123-49AE-8BA5-9D4763F05BCB}" type="datetimeFigureOut">
              <a:rPr lang="en-US" smtClean="0"/>
              <a:t>5/8/2020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D334E5-D703-4B2E-8F95-31FB16C5B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4B3AFD-A687-4492-A154-62D605272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AD6DB-3C95-4637-8F4B-FBBAF1132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814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86199-54F1-4D21-92E2-D991BD3DD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D6DE28-6756-4488-9D92-510644EB01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6F90FE-8A44-491E-B3DA-CF7C1666C0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FC12DB-4FF0-4D2B-918D-8F800BF931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A2D941-A42E-4F9E-84C8-0FAF2A4C22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209FD7-78FF-410C-8DA1-691D08939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61541-8123-49AE-8BA5-9D4763F05BCB}" type="datetimeFigureOut">
              <a:rPr lang="en-US" smtClean="0"/>
              <a:t>5/8/2020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7C207F-8DA5-47A6-8C2A-89C7B2D97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7D512-F20D-4B6A-97E4-6B74A75E7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AD6DB-3C95-4637-8F4B-FBBAF1132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366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DB78A-37CF-490C-BA84-ABEECAD70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7D0B12-087E-4D08-9D02-285BD317C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61541-8123-49AE-8BA5-9D4763F05BCB}" type="datetimeFigureOut">
              <a:rPr lang="en-US" smtClean="0"/>
              <a:t>5/8/2020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EFD612-15DC-4A02-9D11-E2DD8E119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48352F-6526-4C1F-B61A-C63704B29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AD6DB-3C95-4637-8F4B-FBBAF1132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307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E763DB-7D1D-4329-84B2-296FC9B6E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61541-8123-49AE-8BA5-9D4763F05BCB}" type="datetimeFigureOut">
              <a:rPr lang="en-US" smtClean="0"/>
              <a:t>5/8/2020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6DACD7-F540-4A13-9D81-883B48F0A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4DA2DC-D362-45A0-9A88-AD23AE3BA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AD6DB-3C95-4637-8F4B-FBBAF1132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94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E7C1C-BADC-4E98-8193-13D24D97B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8BF438-5327-4E48-BDBC-5F27CD1F8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FBE282-546D-4C89-97D3-1BD63F3514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B7FDF1-B9E0-4B3D-9F6E-504DA1173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61541-8123-49AE-8BA5-9D4763F05BCB}" type="datetimeFigureOut">
              <a:rPr lang="en-US" smtClean="0"/>
              <a:t>5/8/2020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359272-C024-4234-985B-F755FD980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60201D-823B-477E-BE00-866AD7072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AD6DB-3C95-4637-8F4B-FBBAF1132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883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0419F-589F-41F9-9C45-DF8FAA4F6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EF5F99-56F8-4CFF-9B64-81588EC685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A2A0EB-A5EF-423F-97EF-867E7B1619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8F63E8-AAE6-40E5-8159-34688F5D5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61541-8123-49AE-8BA5-9D4763F05BCB}" type="datetimeFigureOut">
              <a:rPr lang="en-US" smtClean="0"/>
              <a:t>5/8/2020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61954A-1107-45FE-968D-6C55E0497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14E32D-7C03-4E2E-AF0D-ED30E5732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AD6DB-3C95-4637-8F4B-FBBAF1132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042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47BA2-D060-4FC2-AA96-F32A9C494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F2D463-87D9-46AA-95A2-49BBA6ED92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A0A612-F562-4DD4-B75C-FAB90D97A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61541-8123-49AE-8BA5-9D4763F05BCB}" type="datetimeFigureOut">
              <a:rPr lang="en-US" smtClean="0"/>
              <a:t>5/8/2020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529397-2C75-409A-8C2B-C9EB31A3D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12455D-EB6B-44B3-BDC9-A1956F132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AD6DB-3C95-4637-8F4B-FBBAF1132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299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AD234D-C25F-41DB-B50C-DBF43D484E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A75207-D782-4335-BAA9-74BDF47A68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67AA18-1B22-4278-9D4D-1D43B4B1F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61541-8123-49AE-8BA5-9D4763F05BCB}" type="datetimeFigureOut">
              <a:rPr lang="en-US" smtClean="0"/>
              <a:t>5/8/2020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C36525-B704-44EF-9AAF-934E78C7A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440A8F-886A-4C8A-9C00-2918AA138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AD6DB-3C95-4637-8F4B-FBBAF1132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103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29FA3B-8649-462A-A127-776D5E300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E1BF9F-83D2-419C-96D1-AC08BEBD6E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C9FE49-6AD9-4FF4-A8F4-53B7888A04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61541-8123-49AE-8BA5-9D4763F05BCB}" type="datetimeFigureOut">
              <a:rPr lang="en-US" smtClean="0"/>
              <a:t>5/8/2020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C4AB32-6C1A-4A2A-A24C-B1C243FA5C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459F1-F147-4889-8BCD-CC49986DA0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AD6DB-3C95-4637-8F4B-FBBAF1132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640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8AF5E1B-3ECE-42D8-9D27-A32F976A85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65" b="4156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8D9BF3-B104-4A12-AE14-DE2FA817FD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2021" y="3231931"/>
            <a:ext cx="3852041" cy="1834056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NORTHLANDS AND SUNFILED CITY SCHOOL</a:t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French</a:t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Grade 2 Part 1</a:t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Prepared by Miss Jennita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25E092-57B7-41EF-9710-1DA6CFC488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82910" y="5242675"/>
            <a:ext cx="4330262" cy="683284"/>
          </a:xfrm>
        </p:spPr>
        <p:txBody>
          <a:bodyPr>
            <a:normAutofit/>
          </a:bodyPr>
          <a:lstStyle/>
          <a:p>
            <a:r>
              <a:rPr lang="en-US" sz="2000" dirty="0"/>
              <a:t>LE GROUPE NOMINAL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706EC0BC-40A6-4B6A-A7CA-92E8248E29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50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972"/>
    </mc:Choice>
    <mc:Fallback>
      <p:transition spd="slow" advTm="339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9FCB9-34B5-4B08-AD07-7C644F249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2474" y="78047"/>
            <a:ext cx="7777223" cy="719395"/>
          </a:xfrm>
        </p:spPr>
        <p:txBody>
          <a:bodyPr>
            <a:normAutofit/>
          </a:bodyPr>
          <a:lstStyle/>
          <a:p>
            <a:pPr algn="ctr"/>
            <a:r>
              <a:rPr lang="en-US" sz="1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Tous les sujets abordés dans les cours en ligne seront à nouveau abordés à l’ école lorsque les enfants reprendront les cours normaux. Les élèves doivent étiqueter clairement sur leurs livres/ cahiers/ ou leçons imprimées pour référence future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B646D4B2-3C47-4ABD-A644-02D2419AE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654" y="974592"/>
            <a:ext cx="5065772" cy="592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3CE3B6BC-F424-4FFD-A2AB-058A341392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0409" y="974592"/>
            <a:ext cx="5461591" cy="6110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9025B73-A7FC-4AC8-B283-EA4743656829}"/>
              </a:ext>
            </a:extLst>
          </p:cNvPr>
          <p:cNvGraphicFramePr>
            <a:graphicFrameLocks noGrp="1"/>
          </p:cNvGraphicFramePr>
          <p:nvPr/>
        </p:nvGraphicFramePr>
        <p:xfrm>
          <a:off x="1701209" y="116958"/>
          <a:ext cx="7910624" cy="595423"/>
        </p:xfrm>
        <a:graphic>
          <a:graphicData uri="http://schemas.openxmlformats.org/drawingml/2006/table">
            <a:tbl>
              <a:tblPr/>
              <a:tblGrid>
                <a:gridCol w="7910624">
                  <a:extLst>
                    <a:ext uri="{9D8B030D-6E8A-4147-A177-3AD203B41FA5}">
                      <a16:colId xmlns:a16="http://schemas.microsoft.com/office/drawing/2014/main" val="2568917029"/>
                    </a:ext>
                  </a:extLst>
                </a:gridCol>
              </a:tblGrid>
              <a:tr h="59542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934507"/>
                  </a:ext>
                </a:extLst>
              </a:tr>
            </a:tbl>
          </a:graphicData>
        </a:graphic>
      </p:graphicFrame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DEEABDA3-F7F6-49D0-ABE9-5A27F7D23D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6062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6982"/>
    </mc:Choice>
    <mc:Fallback>
      <p:transition spd="slow" advTm="1769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405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56FBA3-5755-45E7-ABF0-66E3263C2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Groupe Nominal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306E7077-4CE0-46FE-8672-22BFD6EA02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32162" y="10856"/>
            <a:ext cx="6597570" cy="6805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4D3B5690-2F39-4B35-AB73-EC13AD39A9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431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1027"/>
    </mc:Choice>
    <mc:Fallback>
      <p:transition spd="slow" advTm="1210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</Words>
  <Application>Microsoft Office PowerPoint</Application>
  <PresentationFormat>Widescreen</PresentationFormat>
  <Paragraphs>4</Paragraphs>
  <Slides>3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NORTHLANDS AND SUNFILED CITY SCHOOL French Grade 2 Part 1 Prepared by Miss Jennita</vt:lpstr>
      <vt:lpstr>Tous les sujets abordés dans les cours en ligne seront à nouveau abordés à l’ école lorsque les enfants reprendront les cours normaux. Les élèves doivent étiqueter clairement sur leurs livres/ cahiers/ ou leçons imprimées pour référence future.</vt:lpstr>
      <vt:lpstr>Le Groupe Nominal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NORTHLANDS AND SUNFILED CITY SCHOOL French Grade 2 Part 1 Prepared by</dc:title>
  <dc:creator>Jen Gun</dc:creator>
  <cp:lastModifiedBy>Jen Gun</cp:lastModifiedBy>
  <cp:revision>6</cp:revision>
  <dcterms:created xsi:type="dcterms:W3CDTF">2020-05-05T08:44:50Z</dcterms:created>
  <dcterms:modified xsi:type="dcterms:W3CDTF">2020-05-08T10:27:19Z</dcterms:modified>
</cp:coreProperties>
</file>