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496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em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6.pn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75" y="2"/>
            <a:ext cx="5829300" cy="864095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24744" y="539552"/>
            <a:ext cx="4860540" cy="72008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Week 8- English (Evaluation of unit 3 Animals)</a:t>
            </a:r>
          </a:p>
          <a:p>
            <a:r>
              <a:rPr lang="en-US" sz="1600" dirty="0" smtClean="0"/>
              <a:t>Grade 2	Prepared by </a:t>
            </a:r>
            <a:r>
              <a:rPr lang="en-US" sz="1600" dirty="0" err="1" smtClean="0"/>
              <a:t>Ms</a:t>
            </a:r>
            <a:r>
              <a:rPr lang="en-US" sz="1600" dirty="0" smtClean="0"/>
              <a:t> </a:t>
            </a:r>
            <a:r>
              <a:rPr lang="en-US" sz="1600" dirty="0" err="1" smtClean="0"/>
              <a:t>Pareshma</a:t>
            </a:r>
            <a:endParaRPr lang="en-US" sz="16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-3016" y="2071480"/>
            <a:ext cx="686101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correct answers from the list given below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fish  	 cat   grass    cabbage     giraffe     carrots     monkey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crocodile eats ………………………………..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…………………………. eats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leaves.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 eats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bananas.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zebra eats ………………….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 drinks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milk.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hare eats ……………………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goat eats ……………………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08" y="1259632"/>
            <a:ext cx="68564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NOTE: 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"All topics being covered on the online lessons will be covered again at school when the child resumes normal classes. Pupils must label their weekly lessons clearly on their books/copy books or printed lessons for future reference."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8894" y="6426518"/>
            <a:ext cx="6581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say the word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missing letters.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316996" y="6853844"/>
            <a:ext cx="0" cy="16785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13176" y="6853844"/>
            <a:ext cx="0" cy="16785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66688" y="6853238"/>
            <a:ext cx="6311900" cy="2166937"/>
            <a:chOff x="105" y="4317"/>
            <a:chExt cx="3976" cy="1365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5" y="4317"/>
              <a:ext cx="3968" cy="1365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914" y="5062"/>
              <a:ext cx="66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846" y="5014"/>
              <a:ext cx="66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981" y="4997"/>
              <a:ext cx="66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825" y="5093"/>
              <a:ext cx="66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05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05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109" y="4523"/>
              <a:ext cx="99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099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1103" y="4523"/>
              <a:ext cx="98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091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095" y="4523"/>
              <a:ext cx="99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3085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3089" y="4523"/>
              <a:ext cx="98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077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4077" y="4523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5" y="4528"/>
              <a:ext cx="4" cy="68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99" y="4528"/>
              <a:ext cx="4" cy="68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2091" y="4528"/>
              <a:ext cx="4" cy="68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3"/>
            <p:cNvSpPr>
              <a:spLocks noChangeArrowheads="1"/>
            </p:cNvSpPr>
            <p:nvPr/>
          </p:nvSpPr>
          <p:spPr bwMode="auto">
            <a:xfrm>
              <a:off x="3085" y="4528"/>
              <a:ext cx="4" cy="68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4077" y="4528"/>
              <a:ext cx="4" cy="68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5"/>
            <p:cNvSpPr>
              <a:spLocks noChangeArrowheads="1"/>
            </p:cNvSpPr>
            <p:nvPr/>
          </p:nvSpPr>
          <p:spPr bwMode="auto">
            <a:xfrm>
              <a:off x="347" y="5216"/>
              <a:ext cx="1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26"/>
            <p:cNvSpPr>
              <a:spLocks noChangeArrowheads="1"/>
            </p:cNvSpPr>
            <p:nvPr/>
          </p:nvSpPr>
          <p:spPr bwMode="auto">
            <a:xfrm>
              <a:off x="436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468" y="5216"/>
              <a:ext cx="14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28"/>
            <p:cNvSpPr>
              <a:spLocks noChangeArrowheads="1"/>
            </p:cNvSpPr>
            <p:nvPr/>
          </p:nvSpPr>
          <p:spPr bwMode="auto">
            <a:xfrm>
              <a:off x="560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29"/>
            <p:cNvSpPr>
              <a:spLocks noChangeArrowheads="1"/>
            </p:cNvSpPr>
            <p:nvPr/>
          </p:nvSpPr>
          <p:spPr bwMode="auto">
            <a:xfrm>
              <a:off x="692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0"/>
            <p:cNvSpPr>
              <a:spLocks noChangeArrowheads="1"/>
            </p:cNvSpPr>
            <p:nvPr/>
          </p:nvSpPr>
          <p:spPr bwMode="auto">
            <a:xfrm>
              <a:off x="826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1"/>
            <p:cNvSpPr>
              <a:spLocks noChangeArrowheads="1"/>
            </p:cNvSpPr>
            <p:nvPr/>
          </p:nvSpPr>
          <p:spPr bwMode="auto">
            <a:xfrm>
              <a:off x="860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1295" y="5216"/>
              <a:ext cx="1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1383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1416" y="5216"/>
              <a:ext cx="20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 r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35"/>
            <p:cNvSpPr>
              <a:spLocks noChangeArrowheads="1"/>
            </p:cNvSpPr>
            <p:nvPr/>
          </p:nvSpPr>
          <p:spPr bwMode="auto">
            <a:xfrm>
              <a:off x="1563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1696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37"/>
            <p:cNvSpPr>
              <a:spLocks noChangeArrowheads="1"/>
            </p:cNvSpPr>
            <p:nvPr/>
          </p:nvSpPr>
          <p:spPr bwMode="auto">
            <a:xfrm>
              <a:off x="1828" y="5216"/>
              <a:ext cx="1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38"/>
            <p:cNvSpPr>
              <a:spLocks noChangeArrowheads="1"/>
            </p:cNvSpPr>
            <p:nvPr/>
          </p:nvSpPr>
          <p:spPr bwMode="auto">
            <a:xfrm>
              <a:off x="1896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39"/>
            <p:cNvSpPr>
              <a:spLocks noChangeArrowheads="1"/>
            </p:cNvSpPr>
            <p:nvPr/>
          </p:nvSpPr>
          <p:spPr bwMode="auto">
            <a:xfrm>
              <a:off x="2353" y="5216"/>
              <a:ext cx="12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0"/>
            <p:cNvSpPr>
              <a:spLocks noChangeArrowheads="1"/>
            </p:cNvSpPr>
            <p:nvPr/>
          </p:nvSpPr>
          <p:spPr bwMode="auto">
            <a:xfrm>
              <a:off x="2427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1"/>
            <p:cNvSpPr>
              <a:spLocks noChangeArrowheads="1"/>
            </p:cNvSpPr>
            <p:nvPr/>
          </p:nvSpPr>
          <p:spPr bwMode="auto">
            <a:xfrm>
              <a:off x="2460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2"/>
            <p:cNvSpPr>
              <a:spLocks noChangeArrowheads="1"/>
            </p:cNvSpPr>
            <p:nvPr/>
          </p:nvSpPr>
          <p:spPr bwMode="auto">
            <a:xfrm>
              <a:off x="2592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43"/>
            <p:cNvSpPr>
              <a:spLocks noChangeArrowheads="1"/>
            </p:cNvSpPr>
            <p:nvPr/>
          </p:nvSpPr>
          <p:spPr bwMode="auto">
            <a:xfrm>
              <a:off x="2725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44"/>
            <p:cNvSpPr>
              <a:spLocks noChangeArrowheads="1"/>
            </p:cNvSpPr>
            <p:nvPr/>
          </p:nvSpPr>
          <p:spPr bwMode="auto">
            <a:xfrm>
              <a:off x="2758" y="5216"/>
              <a:ext cx="1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45"/>
            <p:cNvSpPr>
              <a:spLocks noChangeArrowheads="1"/>
            </p:cNvSpPr>
            <p:nvPr/>
          </p:nvSpPr>
          <p:spPr bwMode="auto">
            <a:xfrm>
              <a:off x="2825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46"/>
            <p:cNvSpPr>
              <a:spLocks noChangeArrowheads="1"/>
            </p:cNvSpPr>
            <p:nvPr/>
          </p:nvSpPr>
          <p:spPr bwMode="auto">
            <a:xfrm>
              <a:off x="3298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47"/>
            <p:cNvSpPr>
              <a:spLocks noChangeArrowheads="1"/>
            </p:cNvSpPr>
            <p:nvPr/>
          </p:nvSpPr>
          <p:spPr bwMode="auto">
            <a:xfrm>
              <a:off x="3430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48"/>
            <p:cNvSpPr>
              <a:spLocks noChangeArrowheads="1"/>
            </p:cNvSpPr>
            <p:nvPr/>
          </p:nvSpPr>
          <p:spPr bwMode="auto">
            <a:xfrm>
              <a:off x="3563" y="5216"/>
              <a:ext cx="18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…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49"/>
            <p:cNvSpPr>
              <a:spLocks noChangeArrowheads="1"/>
            </p:cNvSpPr>
            <p:nvPr/>
          </p:nvSpPr>
          <p:spPr bwMode="auto">
            <a:xfrm>
              <a:off x="3695" y="5216"/>
              <a:ext cx="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0"/>
            <p:cNvSpPr>
              <a:spLocks noChangeArrowheads="1"/>
            </p:cNvSpPr>
            <p:nvPr/>
          </p:nvSpPr>
          <p:spPr bwMode="auto">
            <a:xfrm>
              <a:off x="3728" y="5216"/>
              <a:ext cx="189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 l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1"/>
            <p:cNvSpPr>
              <a:spLocks noChangeArrowheads="1"/>
            </p:cNvSpPr>
            <p:nvPr/>
          </p:nvSpPr>
          <p:spPr bwMode="auto">
            <a:xfrm>
              <a:off x="3865" y="5216"/>
              <a:ext cx="9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l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2"/>
            <p:cNvSpPr>
              <a:spLocks noChangeArrowheads="1"/>
            </p:cNvSpPr>
            <p:nvPr/>
          </p:nvSpPr>
          <p:spPr bwMode="auto">
            <a:xfrm>
              <a:off x="105" y="5208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3"/>
            <p:cNvSpPr>
              <a:spLocks noChangeArrowheads="1"/>
            </p:cNvSpPr>
            <p:nvPr/>
          </p:nvSpPr>
          <p:spPr bwMode="auto">
            <a:xfrm>
              <a:off x="109" y="5208"/>
              <a:ext cx="99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4"/>
            <p:cNvSpPr>
              <a:spLocks noChangeArrowheads="1"/>
            </p:cNvSpPr>
            <p:nvPr/>
          </p:nvSpPr>
          <p:spPr bwMode="auto">
            <a:xfrm>
              <a:off x="1099" y="5208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5"/>
            <p:cNvSpPr>
              <a:spLocks noChangeArrowheads="1"/>
            </p:cNvSpPr>
            <p:nvPr/>
          </p:nvSpPr>
          <p:spPr bwMode="auto">
            <a:xfrm>
              <a:off x="1103" y="5208"/>
              <a:ext cx="98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6"/>
            <p:cNvSpPr>
              <a:spLocks noChangeArrowheads="1"/>
            </p:cNvSpPr>
            <p:nvPr/>
          </p:nvSpPr>
          <p:spPr bwMode="auto">
            <a:xfrm>
              <a:off x="2091" y="5208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57"/>
            <p:cNvSpPr>
              <a:spLocks noChangeArrowheads="1"/>
            </p:cNvSpPr>
            <p:nvPr/>
          </p:nvSpPr>
          <p:spPr bwMode="auto">
            <a:xfrm>
              <a:off x="2095" y="5208"/>
              <a:ext cx="99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58"/>
            <p:cNvSpPr>
              <a:spLocks noChangeArrowheads="1"/>
            </p:cNvSpPr>
            <p:nvPr/>
          </p:nvSpPr>
          <p:spPr bwMode="auto">
            <a:xfrm>
              <a:off x="3085" y="5208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59"/>
            <p:cNvSpPr>
              <a:spLocks noChangeArrowheads="1"/>
            </p:cNvSpPr>
            <p:nvPr/>
          </p:nvSpPr>
          <p:spPr bwMode="auto">
            <a:xfrm>
              <a:off x="3089" y="5208"/>
              <a:ext cx="98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0"/>
            <p:cNvSpPr>
              <a:spLocks noChangeArrowheads="1"/>
            </p:cNvSpPr>
            <p:nvPr/>
          </p:nvSpPr>
          <p:spPr bwMode="auto">
            <a:xfrm>
              <a:off x="4077" y="5208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1"/>
            <p:cNvSpPr>
              <a:spLocks noChangeArrowheads="1"/>
            </p:cNvSpPr>
            <p:nvPr/>
          </p:nvSpPr>
          <p:spPr bwMode="auto">
            <a:xfrm>
              <a:off x="105" y="5213"/>
              <a:ext cx="4" cy="1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2"/>
            <p:cNvSpPr>
              <a:spLocks noChangeArrowheads="1"/>
            </p:cNvSpPr>
            <p:nvPr/>
          </p:nvSpPr>
          <p:spPr bwMode="auto">
            <a:xfrm>
              <a:off x="105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3"/>
            <p:cNvSpPr>
              <a:spLocks noChangeArrowheads="1"/>
            </p:cNvSpPr>
            <p:nvPr/>
          </p:nvSpPr>
          <p:spPr bwMode="auto">
            <a:xfrm>
              <a:off x="105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4"/>
            <p:cNvSpPr>
              <a:spLocks noChangeArrowheads="1"/>
            </p:cNvSpPr>
            <p:nvPr/>
          </p:nvSpPr>
          <p:spPr bwMode="auto">
            <a:xfrm>
              <a:off x="109" y="5407"/>
              <a:ext cx="99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5"/>
            <p:cNvSpPr>
              <a:spLocks noChangeArrowheads="1"/>
            </p:cNvSpPr>
            <p:nvPr/>
          </p:nvSpPr>
          <p:spPr bwMode="auto">
            <a:xfrm>
              <a:off x="1099" y="5213"/>
              <a:ext cx="4" cy="1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6"/>
            <p:cNvSpPr>
              <a:spLocks noChangeArrowheads="1"/>
            </p:cNvSpPr>
            <p:nvPr/>
          </p:nvSpPr>
          <p:spPr bwMode="auto">
            <a:xfrm>
              <a:off x="1099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67"/>
            <p:cNvSpPr>
              <a:spLocks noChangeArrowheads="1"/>
            </p:cNvSpPr>
            <p:nvPr/>
          </p:nvSpPr>
          <p:spPr bwMode="auto">
            <a:xfrm>
              <a:off x="1103" y="5407"/>
              <a:ext cx="98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68"/>
            <p:cNvSpPr>
              <a:spLocks noChangeArrowheads="1"/>
            </p:cNvSpPr>
            <p:nvPr/>
          </p:nvSpPr>
          <p:spPr bwMode="auto">
            <a:xfrm>
              <a:off x="2091" y="5213"/>
              <a:ext cx="4" cy="1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69"/>
            <p:cNvSpPr>
              <a:spLocks noChangeArrowheads="1"/>
            </p:cNvSpPr>
            <p:nvPr/>
          </p:nvSpPr>
          <p:spPr bwMode="auto">
            <a:xfrm>
              <a:off x="2091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0"/>
            <p:cNvSpPr>
              <a:spLocks noChangeArrowheads="1"/>
            </p:cNvSpPr>
            <p:nvPr/>
          </p:nvSpPr>
          <p:spPr bwMode="auto">
            <a:xfrm>
              <a:off x="2095" y="5407"/>
              <a:ext cx="99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1"/>
            <p:cNvSpPr>
              <a:spLocks noChangeArrowheads="1"/>
            </p:cNvSpPr>
            <p:nvPr/>
          </p:nvSpPr>
          <p:spPr bwMode="auto">
            <a:xfrm>
              <a:off x="3085" y="5213"/>
              <a:ext cx="4" cy="1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2"/>
            <p:cNvSpPr>
              <a:spLocks noChangeArrowheads="1"/>
            </p:cNvSpPr>
            <p:nvPr/>
          </p:nvSpPr>
          <p:spPr bwMode="auto">
            <a:xfrm>
              <a:off x="3085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3"/>
            <p:cNvSpPr>
              <a:spLocks noChangeArrowheads="1"/>
            </p:cNvSpPr>
            <p:nvPr/>
          </p:nvSpPr>
          <p:spPr bwMode="auto">
            <a:xfrm>
              <a:off x="3089" y="5407"/>
              <a:ext cx="98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4"/>
            <p:cNvSpPr>
              <a:spLocks noChangeArrowheads="1"/>
            </p:cNvSpPr>
            <p:nvPr/>
          </p:nvSpPr>
          <p:spPr bwMode="auto">
            <a:xfrm>
              <a:off x="4077" y="5213"/>
              <a:ext cx="4" cy="1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5"/>
            <p:cNvSpPr>
              <a:spLocks noChangeArrowheads="1"/>
            </p:cNvSpPr>
            <p:nvPr/>
          </p:nvSpPr>
          <p:spPr bwMode="auto">
            <a:xfrm>
              <a:off x="4077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6"/>
            <p:cNvSpPr>
              <a:spLocks noChangeArrowheads="1"/>
            </p:cNvSpPr>
            <p:nvPr/>
          </p:nvSpPr>
          <p:spPr bwMode="auto">
            <a:xfrm>
              <a:off x="4077" y="5407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7"/>
            <p:cNvSpPr>
              <a:spLocks noChangeArrowheads="1"/>
            </p:cNvSpPr>
            <p:nvPr/>
          </p:nvSpPr>
          <p:spPr bwMode="auto">
            <a:xfrm>
              <a:off x="152" y="5410"/>
              <a:ext cx="71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02" name="Picture 7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" y="4528"/>
              <a:ext cx="617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3" name="Picture 7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5" y="4528"/>
              <a:ext cx="502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4" name="Picture 8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" y="4535"/>
              <a:ext cx="762" cy="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5" name="Picture 8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" y="4535"/>
              <a:ext cx="762" cy="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6" name="Picture 8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9" y="4528"/>
              <a:ext cx="48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5283968" y="326956"/>
            <a:ext cx="1224136" cy="107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831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40175" y="3788688"/>
            <a:ext cx="6858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choose the answer in the brackets.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glass is ………………… but a rock is ……………………….. . (rough , smooth)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Cotton wool is ……………………. but wood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………………..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(soft , hard)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playing with …………….. toys. (their , our)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are going to ……………….. grandmother’s place.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their)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teachers talk to ……………….. pupils.(our , their)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boy ………………………….. to the shop. (is going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going)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…………………………. in the book. ( are writing , am writing)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 ……………………… the door. (are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opening 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opening)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74175" y="2"/>
            <a:ext cx="58293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960" y="883425"/>
            <a:ext cx="2303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read and I draw. </a:t>
            </a:r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9" y="1451090"/>
            <a:ext cx="6891680" cy="2321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060848" y="1451090"/>
            <a:ext cx="0" cy="18967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923928" y="97090"/>
            <a:ext cx="1017182" cy="101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5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4175" y="2"/>
            <a:ext cx="58293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66981"/>
            <a:ext cx="65253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I write the correct form- singular or plural.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40175" y="1259423"/>
            <a:ext cx="6858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Mary has one …………………. (brother) and two ……………… . (sister)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have many …………………… . (book)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 is reading a …………………. . (novel)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 is picking a ……………… . (flower)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………………… are in their  classroom. (pupil)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………… on the roof. (cat)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54462"/>
            <a:ext cx="6042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Write the verbs in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resent Progressive Tense.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8" y="5754572"/>
            <a:ext cx="6858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………………………………….. to the market. (to go)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Rita ………………………….. at the dog. (to look)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girls ………………………… with their dolls. (to play)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Mother …………………………….. food. (to cook)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Father  ………………………………  a letter. (to write)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067944" y="4621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9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385</Words>
  <Application>Microsoft Office PowerPoint</Application>
  <PresentationFormat>On-screen Show (4:3)</PresentationFormat>
  <Paragraphs>72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Windows User</cp:lastModifiedBy>
  <cp:revision>56</cp:revision>
  <dcterms:created xsi:type="dcterms:W3CDTF">2020-04-06T10:27:26Z</dcterms:created>
  <dcterms:modified xsi:type="dcterms:W3CDTF">2020-05-11T10:45:36Z</dcterms:modified>
</cp:coreProperties>
</file>