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F140-D52C-497E-AD7A-07386E98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824655"/>
            <a:ext cx="9609666" cy="5317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SUNFIELD CITY SCHOOL</a:t>
            </a:r>
            <a:endParaRPr lang="en-M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A6BDE-85E5-46DD-B0A3-65768417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404946"/>
            <a:ext cx="9609666" cy="1460238"/>
          </a:xfrm>
        </p:spPr>
        <p:txBody>
          <a:bodyPr>
            <a:normAutofit fontScale="92500" lnSpcReduction="10000"/>
          </a:bodyPr>
          <a:lstStyle/>
          <a:p>
            <a:r>
              <a:rPr lang="en-US" sz="1700" dirty="0">
                <a:latin typeface="Comic Sans MS" panose="030F0702030302020204" pitchFamily="66" charset="0"/>
              </a:rPr>
              <a:t>PART 5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Word Processing – The Keyboard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Week 8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5485F49-FD44-48B3-98FC-D0B809A15F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13502" b="13502"/>
          <a:stretch>
            <a:fillRect/>
          </a:stretch>
        </p:blipFill>
        <p:spPr>
          <a:xfrm>
            <a:off x="1041427" y="1041400"/>
            <a:ext cx="10105972" cy="25282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52693B-B550-4D91-9C32-9E1BDB057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426" y="5865184"/>
            <a:ext cx="10105971" cy="29151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5DFEEB0-148A-4DBB-99BC-7F77FF27F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65"/>
    </mc:Choice>
    <mc:Fallback xmlns="">
      <p:transition spd="slow" advTm="46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B0255C-5A88-4B5A-910A-F90959ED2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071" y="694591"/>
            <a:ext cx="5250930" cy="55127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AA0730-1BB7-4892-919F-D12DBD24C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694591"/>
            <a:ext cx="5250929" cy="546881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EDB7D8-89F5-406C-BFA5-B1227B69ABB0}"/>
              </a:ext>
            </a:extLst>
          </p:cNvPr>
          <p:cNvCxnSpPr/>
          <p:nvPr/>
        </p:nvCxnSpPr>
        <p:spPr>
          <a:xfrm>
            <a:off x="6095999" y="694591"/>
            <a:ext cx="0" cy="5468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0D4F4A4-A1AA-48AD-A39C-97AD85F088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5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617"/>
    </mc:Choice>
    <mc:Fallback xmlns="">
      <p:transition spd="slow" advTm="181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FEA8A8-DE0F-4EAB-9AA2-F8BF95D88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37" y="661649"/>
            <a:ext cx="5312764" cy="55369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7E2329-89ED-44F9-9691-49134F3BF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59423"/>
            <a:ext cx="5312763" cy="553692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AE4E78-2F54-45A1-94A2-85F3F53D858D}"/>
              </a:ext>
            </a:extLst>
          </p:cNvPr>
          <p:cNvCxnSpPr/>
          <p:nvPr/>
        </p:nvCxnSpPr>
        <p:spPr>
          <a:xfrm>
            <a:off x="6096000" y="659423"/>
            <a:ext cx="0" cy="5536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AE6C988-7A06-468D-BF8B-327B953BAD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5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403"/>
    </mc:Choice>
    <mc:Fallback xmlns="">
      <p:transition spd="slow" advTm="176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1430</TotalTime>
  <Words>22</Words>
  <Application>Microsoft Office PowerPoint</Application>
  <PresentationFormat>Widescreen</PresentationFormat>
  <Paragraphs>5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Comic Sans MS</vt:lpstr>
      <vt:lpstr>Garamond</vt:lpstr>
      <vt:lpstr>Organic</vt:lpstr>
      <vt:lpstr>NORTHLANDS SCHOOL AND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SCHOOL AND SUNFIELD CITY SCHOOL</dc:title>
  <dc:creator>neema gopaul</dc:creator>
  <cp:lastModifiedBy>Windows User</cp:lastModifiedBy>
  <cp:revision>64</cp:revision>
  <dcterms:created xsi:type="dcterms:W3CDTF">2020-04-07T18:11:50Z</dcterms:created>
  <dcterms:modified xsi:type="dcterms:W3CDTF">2020-05-11T12:24:01Z</dcterms:modified>
</cp:coreProperties>
</file>