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5/2/2020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5780607-B329-4EDE-A944-56387B8D3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3893821"/>
            <a:ext cx="9609666" cy="48006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NORTHLANDS SCHOOL AND SUNFIELD CITY SCHOOL</a:t>
            </a:r>
            <a:endParaRPr lang="en-MU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E63E226-09ED-4D0D-AC85-4253A3D4B7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41427" y="754380"/>
            <a:ext cx="10105972" cy="3017520"/>
          </a:xfrm>
        </p:spPr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F33E57-17B9-47BA-8726-6DC857F583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5401" y="4373881"/>
            <a:ext cx="9609666" cy="1501984"/>
          </a:xfrm>
        </p:spPr>
        <p:txBody>
          <a:bodyPr>
            <a:normAutofit lnSpcReduction="10000"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PART 3 - Week 7</a:t>
            </a:r>
          </a:p>
          <a:p>
            <a:r>
              <a:rPr lang="en-US" sz="1600" dirty="0">
                <a:latin typeface="Comic Sans MS" panose="030F0702030302020204" pitchFamily="66" charset="0"/>
              </a:rPr>
              <a:t>Spreadsheet</a:t>
            </a:r>
          </a:p>
          <a:p>
            <a:r>
              <a:rPr lang="en-US" sz="1600" dirty="0">
                <a:latin typeface="Comic Sans MS" panose="030F0702030302020204" pitchFamily="66" charset="0"/>
              </a:rPr>
              <a:t>Page 49 - 53</a:t>
            </a:r>
          </a:p>
          <a:p>
            <a:r>
              <a:rPr lang="en-US" sz="1600" dirty="0">
                <a:latin typeface="Comic Sans MS" panose="030F0702030302020204" pitchFamily="66" charset="0"/>
              </a:rPr>
              <a:t>Presented by: Miss Neema ICT teacher</a:t>
            </a:r>
          </a:p>
          <a:p>
            <a:endParaRPr lang="en-MU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F951B9-B7D2-45A3-BCB3-EE99930F4E18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196340" y="876300"/>
            <a:ext cx="9768839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33CDA54-E309-4253-8D69-62ED48F0A8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208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844"/>
    </mc:Choice>
    <mc:Fallback>
      <p:transition spd="slow" advTm="288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6B3695-9F6C-4929-A051-04651AC568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53" y="641838"/>
            <a:ext cx="5253047" cy="5547947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31AFF15-F838-44F0-9DA9-E3B20CF46981}"/>
              </a:ext>
            </a:extLst>
          </p:cNvPr>
          <p:cNvCxnSpPr/>
          <p:nvPr/>
        </p:nvCxnSpPr>
        <p:spPr>
          <a:xfrm>
            <a:off x="6096000" y="641838"/>
            <a:ext cx="0" cy="55479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F18069E7-AA0E-4D02-9C0F-BC3EEDFB2C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7546" y="641838"/>
            <a:ext cx="5191494" cy="5512900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58FB2C54-5AF3-42A8-8613-B99E416BDC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342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104"/>
    </mc:Choice>
    <mc:Fallback>
      <p:transition spd="slow" advTm="761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0EAF6C-70DD-4612-B287-6B93A75537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9" y="659423"/>
            <a:ext cx="5258854" cy="5539154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73C1D93-FE6D-4768-A4C4-F0D57AB39363}"/>
              </a:ext>
            </a:extLst>
          </p:cNvPr>
          <p:cNvCxnSpPr/>
          <p:nvPr/>
        </p:nvCxnSpPr>
        <p:spPr>
          <a:xfrm>
            <a:off x="6095999" y="659423"/>
            <a:ext cx="0" cy="55391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09AE6EF-8A4A-4995-B93B-244D894F5D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146" y="659422"/>
            <a:ext cx="5258852" cy="5495315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5C64C155-397A-450E-BCBF-9E4EC5045C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855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414"/>
    </mc:Choice>
    <mc:Fallback>
      <p:transition spd="slow" advTm="824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83C5D4E-1665-4E1F-9998-81615DA163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897" y="687196"/>
            <a:ext cx="5261103" cy="55025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FDA952-9FC0-4E57-9D8B-01F478AA38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687196"/>
            <a:ext cx="5261102" cy="5483608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187147B-EA31-4E61-A4C5-6C2A7E44CB86}"/>
              </a:ext>
            </a:extLst>
          </p:cNvPr>
          <p:cNvCxnSpPr/>
          <p:nvPr/>
        </p:nvCxnSpPr>
        <p:spPr>
          <a:xfrm>
            <a:off x="6096000" y="687196"/>
            <a:ext cx="0" cy="55025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849326C3-575D-4945-AA34-6BB62B108F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228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2463"/>
    </mc:Choice>
    <mc:Fallback>
      <p:transition spd="slow" advTm="162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888</TotalTime>
  <Words>23</Words>
  <Application>Microsoft Office PowerPoint</Application>
  <PresentationFormat>Widescreen</PresentationFormat>
  <Paragraphs>5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Comic Sans MS</vt:lpstr>
      <vt:lpstr>Garamond</vt:lpstr>
      <vt:lpstr>Organic</vt:lpstr>
      <vt:lpstr>NORTHLANDS SCHOOL AND SUNFIELD CITY SCHOOL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neema gopaul</dc:creator>
  <cp:lastModifiedBy>neema gopaul</cp:lastModifiedBy>
  <cp:revision>41</cp:revision>
  <dcterms:created xsi:type="dcterms:W3CDTF">2020-04-08T16:39:10Z</dcterms:created>
  <dcterms:modified xsi:type="dcterms:W3CDTF">2020-05-02T13:11:19Z</dcterms:modified>
</cp:coreProperties>
</file>