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12E58-D1BD-4777-802A-EC26608DA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EC860-25DA-44F2-8BE5-82B801224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705FB-518B-44AB-B2B4-B7CDC3288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39AFF-CAE6-4C93-9BAF-DCA096988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3E841-1022-4C7F-BAA9-B8ADCE369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2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44EC4-5251-4FE0-AF7C-8C3F0F82E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1AC71-EC98-44CC-A742-196063F06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D3496-BB49-4CB2-B2CD-660F8C639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C6A03-5DED-44E1-AF1B-CF9459835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35FC6-6488-4A62-86B7-5903D925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39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DEBF5-B6B1-49BA-B2C9-E75B9649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BC8FC-601B-44F6-ABE4-781456028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BB760-5FB6-4A31-BC75-B333FBD59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BE92F-88D5-4B76-8A5F-022E22413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D734A-1F20-4248-ADF5-1558C51A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7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9DF56-BBA6-4A36-983A-3F10153BB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F54CD-431B-477F-93A8-F74456CE9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E4E4F-C99B-4527-B0C7-716F8146D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C1486-6F27-44EE-A91E-20318768D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7CA7-FD08-4359-BA62-D671F30D0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8544D-6FDA-4CB0-9166-E65D0199B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1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221C-5372-439F-90B3-09E919D0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0EA67-FFA6-49CC-9D2F-0862760DD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64DD1-495B-4B27-A18F-10579CF30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4FE2BF-7031-44A7-AF11-6C53536F2F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7ACEBF-C4F2-4E90-BBD6-9749FFA97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ACEC06-B0CB-4AF0-94B4-E1ACC97DA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CCA1A7-EC2F-4005-A94C-31854BF1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9B7573-1227-4C4E-A3A3-5D6D3F13F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43655-8583-4432-B211-F42E8750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D8468A-1D67-4BEC-BAB9-F91812E0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D92770-13F2-4D9D-B46C-0511E755E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3ACF94-705E-49F5-8C99-C0DEC721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0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153157-79A2-40EC-984A-913EFEFE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007F96-06C2-470A-83CF-85BB87DF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5F159-62F7-4FD0-94E4-13EDB746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4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B47E7-FD4B-42A3-97D0-4AEA2A0B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3F7D3-2C2D-4109-9BEC-6521E3843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C455D-75E1-4BAC-8E85-CA72E9D47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F087B-93D7-4774-B389-0970B786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49F9B-2ABA-4213-A27C-8F8E1142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F3015F-4175-4682-9F67-BFA6993AB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EB7E-7C86-4D47-82EF-0930E9E60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76207F-9E9F-4944-916D-439FE843F5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25A0F-11C9-4C51-A90B-C1003ED9E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C299D-8DBD-4BEE-8B56-59879B7A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583FD-5C11-4D05-9EC5-A2F9D0AE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9D037-9A32-4B28-BBB7-DE34D87E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62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8B55-BC2C-4CF6-B81D-570906E1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006C9-0799-41EA-89A2-54845431E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23A0B-0E47-49F3-8CFC-4A5B5E82B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CE5E9-A10E-4CD9-AC9B-CFAE93F2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CCAA7-FBA2-4DAA-8C90-339A649F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2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A1B73E-95C1-462F-94C1-8AA443511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03E69E-E6F7-4802-9A16-4AB1C94A9E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B8336-5500-4273-99AF-A03ABD02A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D18C2-438E-49C9-A244-7BAEC370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B43DC-FC24-48C2-A685-E867C0C7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1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38FBC-EFA4-4132-BB9F-A59BEE92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2352E-E2E3-4A77-8392-CDB88141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50EB2-4BD8-4D9B-975C-5CA7FA64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94617-84C6-42F6-9C4C-23D0C8AFBD45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1D8E4-08BB-4FFF-8C92-42EF11F1B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3D636-1F9B-40FF-9846-8CEDE43FD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302F9-3683-4F29-90ED-49E85ABDB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0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en.wiktionary.org/wiki/ab%C3%B3bora" TargetMode="External"/><Relationship Id="rId12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jpeg"/><Relationship Id="rId11" Type="http://schemas.openxmlformats.org/officeDocument/2006/relationships/hyperlink" Target="https://www.dailyclipart.net/clipart/baby-bottle-clip-art-2/" TargetMode="External"/><Relationship Id="rId5" Type="http://schemas.openxmlformats.org/officeDocument/2006/relationships/hyperlink" Target="https://englishiscoolsite.wordpress.com/2017/03/23/sharks/" TargetMode="External"/><Relationship Id="rId10" Type="http://schemas.openxmlformats.org/officeDocument/2006/relationships/image" Target="../media/image7.jpg"/><Relationship Id="rId4" Type="http://schemas.openxmlformats.org/officeDocument/2006/relationships/image" Target="../media/image4.jpeg"/><Relationship Id="rId9" Type="http://schemas.openxmlformats.org/officeDocument/2006/relationships/hyperlink" Target="http://www.pngall.com/tap-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EBBFD-153F-4982-9DFC-0F80657C1C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SUNFIELD CITY SCHOOL</a:t>
            </a:r>
            <a:b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French</a:t>
            </a:r>
            <a:b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 7 Grade 2</a:t>
            </a:r>
            <a:b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1</a:t>
            </a:r>
            <a:b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Miss </a:t>
            </a: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Jennita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7EF59F-FF0B-44E6-937E-66CC7315B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en-US" sz="40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son R &amp; Revision</a:t>
            </a:r>
          </a:p>
          <a:p>
            <a:pPr algn="l"/>
            <a:r>
              <a:rPr lang="en-US" sz="40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Exercises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02C695-25C8-4641-AD25-41FD595D37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312"/>
          <a:stretch/>
        </p:blipFill>
        <p:spPr bwMode="auto"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4DDB003-4419-4568-B288-593438E040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8709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60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8078"/>
    </mc:Choice>
    <mc:Fallback xmlns="">
      <p:transition spd="slow" advTm="18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89D1AC1-FC76-493E-BD34-9F64C691D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2698" y="-45721"/>
            <a:ext cx="8198403" cy="694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382C546-C9B9-402E-9667-9DC6E31919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1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520"/>
    </mc:Choice>
    <mc:Fallback xmlns="">
      <p:transition spd="slow" advTm="133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567BF-5DBE-471E-9BEA-85ED17B81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860"/>
            <a:ext cx="10515600" cy="1325563"/>
          </a:xfrm>
        </p:spPr>
        <p:txBody>
          <a:bodyPr/>
          <a:lstStyle/>
          <a:p>
            <a:r>
              <a:rPr lang="en-US" b="1" u="sng" dirty="0"/>
              <a:t>Le son r (R)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CC5AC-C4FD-41BB-8968-3F10A2966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3175"/>
            <a:ext cx="10515600" cy="52453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giraumon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robinet	 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biberon	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fish swimming under water&#10;&#10;Description automatically generated">
            <a:extLst>
              <a:ext uri="{FF2B5EF4-FFF2-40B4-BE49-F238E27FC236}">
                <a16:creationId xmlns:a16="http://schemas.microsoft.com/office/drawing/2014/main" id="{63269626-CDE4-4F9F-AF00-ACE221A07DE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3022740" y="1924471"/>
            <a:ext cx="2045734" cy="807263"/>
          </a:xfrm>
          <a:prstGeom prst="rect">
            <a:avLst/>
          </a:prstGeom>
        </p:spPr>
      </p:pic>
      <p:pic>
        <p:nvPicPr>
          <p:cNvPr id="6" name="Picture 5" descr="A picture containing grass, outdoor, squash, fruit&#10;&#10;Description automatically generated">
            <a:extLst>
              <a:ext uri="{FF2B5EF4-FFF2-40B4-BE49-F238E27FC236}">
                <a16:creationId xmlns:a16="http://schemas.microsoft.com/office/drawing/2014/main" id="{A28F4CCF-0955-41EE-8D3C-592B8EF626E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3020812" y="3018703"/>
            <a:ext cx="1870691" cy="1244010"/>
          </a:xfrm>
          <a:prstGeom prst="rect">
            <a:avLst/>
          </a:prstGeom>
        </p:spPr>
      </p:pic>
      <p:pic>
        <p:nvPicPr>
          <p:cNvPr id="9" name="Picture 8" descr="A picture containing table, white, holding, dark&#10;&#10;Description automatically generated">
            <a:extLst>
              <a:ext uri="{FF2B5EF4-FFF2-40B4-BE49-F238E27FC236}">
                <a16:creationId xmlns:a16="http://schemas.microsoft.com/office/drawing/2014/main" id="{1EA9F676-96AF-4212-B161-BEF5D60909F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3020812" y="4681910"/>
            <a:ext cx="1192373" cy="11915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DF7CE3-2F51-407D-9179-AEF5EE509A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1"/>
              </a:ext>
            </a:extLst>
          </a:blip>
          <a:stretch>
            <a:fillRect/>
          </a:stretch>
        </p:blipFill>
        <p:spPr>
          <a:xfrm>
            <a:off x="3020812" y="5819472"/>
            <a:ext cx="815473" cy="1038528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86919E7-59A6-46BF-A2FF-F4BDDAF4C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463130"/>
              </p:ext>
            </p:extLst>
          </p:nvPr>
        </p:nvGraphicFramePr>
        <p:xfrm>
          <a:off x="882502" y="1467293"/>
          <a:ext cx="4465675" cy="5390707"/>
        </p:xfrm>
        <a:graphic>
          <a:graphicData uri="http://schemas.openxmlformats.org/drawingml/2006/table">
            <a:tbl>
              <a:tblPr/>
              <a:tblGrid>
                <a:gridCol w="4465675">
                  <a:extLst>
                    <a:ext uri="{9D8B030D-6E8A-4147-A177-3AD203B41FA5}">
                      <a16:colId xmlns:a16="http://schemas.microsoft.com/office/drawing/2014/main" val="3773178904"/>
                    </a:ext>
                  </a:extLst>
                </a:gridCol>
              </a:tblGrid>
              <a:tr h="53907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390789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3E7E35C-1747-4217-BED9-D189212F6C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1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595"/>
    </mc:Choice>
    <mc:Fallback xmlns="">
      <p:transition spd="slow" advTm="115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</TotalTime>
  <Words>20</Words>
  <Application>Microsoft Office PowerPoint</Application>
  <PresentationFormat>Widescreen</PresentationFormat>
  <Paragraphs>18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NORTHLANDS AND SUNFIELD CITY SCHOOL French Week 7 Grade 2 Part 1 Prepared by Miss Jennita </vt:lpstr>
      <vt:lpstr>PowerPoint Presentation</vt:lpstr>
      <vt:lpstr>Le son r (R)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French Week 6 Grade 2 Part 1 Prepared by Miss Jennita</dc:title>
  <dc:creator>Jen Gun</dc:creator>
  <cp:lastModifiedBy>Windows User</cp:lastModifiedBy>
  <cp:revision>6</cp:revision>
  <dcterms:created xsi:type="dcterms:W3CDTF">2020-04-29T06:15:07Z</dcterms:created>
  <dcterms:modified xsi:type="dcterms:W3CDTF">2020-05-04T10:08:00Z</dcterms:modified>
</cp:coreProperties>
</file>