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6" r:id="rId1"/>
  </p:sldMasterIdLst>
  <p:notesMasterIdLst>
    <p:notesMasterId r:id="rId6"/>
  </p:notesMasterIdLst>
  <p:sldIdLst>
    <p:sldId id="256" r:id="rId2"/>
    <p:sldId id="257" r:id="rId3"/>
    <p:sldId id="259" r:id="rId4"/>
    <p:sldId id="258" r:id="rId5"/>
  </p:sldIdLst>
  <p:sldSz cx="12168188" cy="6858000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BB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533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204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M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1685E5-D9C7-4C8F-A179-2636682027BF}" type="datetimeFigureOut">
              <a:rPr lang="en-MU" smtClean="0"/>
              <a:t>21/05/2020</a:t>
            </a:fld>
            <a:endParaRPr lang="en-M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19363" y="857250"/>
            <a:ext cx="4105275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M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M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359D17-3F07-4CE5-A684-C095B395A389}" type="slidenum">
              <a:rPr lang="en-MU" smtClean="0"/>
              <a:t>‹#›</a:t>
            </a:fld>
            <a:endParaRPr lang="en-MU"/>
          </a:p>
        </p:txBody>
      </p:sp>
    </p:spTree>
    <p:extLst>
      <p:ext uri="{BB962C8B-B14F-4D97-AF65-F5344CB8AC3E}">
        <p14:creationId xmlns:p14="http://schemas.microsoft.com/office/powerpoint/2010/main" val="32243942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359D17-3F07-4CE5-A684-C095B395A389}" type="slidenum">
              <a:rPr lang="en-MU" smtClean="0"/>
              <a:t>1</a:t>
            </a:fld>
            <a:endParaRPr lang="en-MU"/>
          </a:p>
        </p:txBody>
      </p:sp>
    </p:spTree>
    <p:extLst>
      <p:ext uri="{BB962C8B-B14F-4D97-AF65-F5344CB8AC3E}">
        <p14:creationId xmlns:p14="http://schemas.microsoft.com/office/powerpoint/2010/main" val="23691327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Title-GrommetsCombin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65019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87140" y="1871132"/>
            <a:ext cx="6802357" cy="1515533"/>
          </a:xfrm>
        </p:spPr>
        <p:txBody>
          <a:bodyPr anchor="b">
            <a:noAutofit/>
          </a:bodyPr>
          <a:lstStyle>
            <a:lvl1pPr algn="ctr">
              <a:defRPr sz="5389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87140" y="3657597"/>
            <a:ext cx="6802357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096">
                <a:solidFill>
                  <a:schemeClr val="tx1"/>
                </a:solidFill>
              </a:defRPr>
            </a:lvl1pPr>
            <a:lvl2pPr marL="4562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25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88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51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14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77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39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02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67641" y="5037663"/>
            <a:ext cx="895714" cy="279400"/>
          </a:xfrm>
        </p:spPr>
        <p:txBody>
          <a:bodyPr/>
          <a:lstStyle/>
          <a:p>
            <a:fld id="{02E4A422-1C20-4526-8AD9-11442F1301BB}" type="datetimeFigureOut">
              <a:rPr lang="en-MU" smtClean="0"/>
              <a:t>21/05/2020</a:t>
            </a:fld>
            <a:endParaRPr lang="en-M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87139" y="5037663"/>
            <a:ext cx="5204450" cy="279400"/>
          </a:xfrm>
        </p:spPr>
        <p:txBody>
          <a:bodyPr/>
          <a:lstStyle/>
          <a:p>
            <a:endParaRPr lang="en-M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39407" y="5037663"/>
            <a:ext cx="550091" cy="279400"/>
          </a:xfrm>
        </p:spPr>
        <p:txBody>
          <a:bodyPr/>
          <a:lstStyle/>
          <a:p>
            <a:fld id="{E9CCEDEE-48CB-49D9-8A07-E0D06A6F1D30}" type="slidenum">
              <a:rPr lang="en-MU" smtClean="0"/>
              <a:t>‹#›</a:t>
            </a:fld>
            <a:endParaRPr lang="en-M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87141" y="3522131"/>
            <a:ext cx="6802356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49534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3442" y="2421466"/>
            <a:ext cx="9388925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4A422-1C20-4526-8AD9-11442F1301BB}" type="datetimeFigureOut">
              <a:rPr lang="en-MU" smtClean="0"/>
              <a:t>21/05/2020</a:t>
            </a:fld>
            <a:endParaRPr lang="en-M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CEDEE-48CB-49D9-8A07-E0D06A6F1D30}" type="slidenum">
              <a:rPr lang="en-MU" smtClean="0"/>
              <a:t>‹#›</a:t>
            </a:fld>
            <a:endParaRPr lang="en-MU"/>
          </a:p>
        </p:txBody>
      </p:sp>
    </p:spTree>
    <p:extLst>
      <p:ext uri="{BB962C8B-B14F-4D97-AF65-F5344CB8AC3E}">
        <p14:creationId xmlns:p14="http://schemas.microsoft.com/office/powerpoint/2010/main" val="31920444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1134" y="1752606"/>
            <a:ext cx="8142753" cy="1822514"/>
          </a:xfrm>
        </p:spPr>
        <p:txBody>
          <a:bodyPr anchor="b">
            <a:normAutofit/>
          </a:bodyPr>
          <a:lstStyle>
            <a:lvl1pPr algn="ctr">
              <a:defRPr sz="4391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1132" y="3846052"/>
            <a:ext cx="8142755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395">
                <a:solidFill>
                  <a:schemeClr val="tx1"/>
                </a:solidFill>
              </a:defRPr>
            </a:lvl1pPr>
            <a:lvl2pPr marL="456286" indent="0">
              <a:buNone/>
              <a:defRPr sz="1796">
                <a:solidFill>
                  <a:schemeClr val="tx1">
                    <a:tint val="75000"/>
                  </a:schemeClr>
                </a:solidFill>
              </a:defRPr>
            </a:lvl2pPr>
            <a:lvl3pPr marL="912571" indent="0">
              <a:buNone/>
              <a:defRPr sz="1597">
                <a:solidFill>
                  <a:schemeClr val="tx1">
                    <a:tint val="75000"/>
                  </a:schemeClr>
                </a:solidFill>
              </a:defRPr>
            </a:lvl3pPr>
            <a:lvl4pPr marL="1368857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4pPr>
            <a:lvl5pPr marL="1825142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5pPr>
            <a:lvl6pPr marL="2281428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6pPr>
            <a:lvl7pPr marL="2737714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7pPr>
            <a:lvl8pPr marL="3193999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8pPr>
            <a:lvl9pPr marL="3650285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4A422-1C20-4526-8AD9-11442F1301BB}" type="datetimeFigureOut">
              <a:rPr lang="en-MU" smtClean="0"/>
              <a:t>21/05/2020</a:t>
            </a:fld>
            <a:endParaRPr lang="en-M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CEDEE-48CB-49D9-8A07-E0D06A6F1D30}" type="slidenum">
              <a:rPr lang="en-MU" smtClean="0"/>
              <a:t>‹#›</a:t>
            </a:fld>
            <a:endParaRPr lang="en-MU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08792" y="3710585"/>
            <a:ext cx="8147436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25940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3442" y="2421466"/>
            <a:ext cx="9388925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912" y="2560320"/>
            <a:ext cx="4709089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69271" y="2560320"/>
            <a:ext cx="4709089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4A422-1C20-4526-8AD9-11442F1301BB}" type="datetimeFigureOut">
              <a:rPr lang="en-MU" smtClean="0"/>
              <a:t>21/05/2020</a:t>
            </a:fld>
            <a:endParaRPr lang="en-M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CEDEE-48CB-49D9-8A07-E0D06A6F1D30}" type="slidenum">
              <a:rPr lang="en-MU" smtClean="0"/>
              <a:t>‹#›</a:t>
            </a:fld>
            <a:endParaRPr lang="en-MU"/>
          </a:p>
        </p:txBody>
      </p:sp>
    </p:spTree>
    <p:extLst>
      <p:ext uri="{BB962C8B-B14F-4D97-AF65-F5344CB8AC3E}">
        <p14:creationId xmlns:p14="http://schemas.microsoft.com/office/powerpoint/2010/main" val="27993469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2870" y="2658533"/>
            <a:ext cx="4709089" cy="576262"/>
          </a:xfrm>
        </p:spPr>
        <p:txBody>
          <a:bodyPr anchor="b">
            <a:noAutofit/>
          </a:bodyPr>
          <a:lstStyle>
            <a:lvl1pPr marL="0" indent="0">
              <a:buNone/>
              <a:defRPr sz="2794" b="0">
                <a:solidFill>
                  <a:schemeClr val="accent1"/>
                </a:solidFill>
              </a:defRPr>
            </a:lvl1pPr>
            <a:lvl2pPr marL="456286" indent="0">
              <a:buNone/>
              <a:defRPr sz="1996" b="1"/>
            </a:lvl2pPr>
            <a:lvl3pPr marL="912571" indent="0">
              <a:buNone/>
              <a:defRPr sz="1796" b="1"/>
            </a:lvl3pPr>
            <a:lvl4pPr marL="1368857" indent="0">
              <a:buNone/>
              <a:defRPr sz="1597" b="1"/>
            </a:lvl4pPr>
            <a:lvl5pPr marL="1825142" indent="0">
              <a:buNone/>
              <a:defRPr sz="1597" b="1"/>
            </a:lvl5pPr>
            <a:lvl6pPr marL="2281428" indent="0">
              <a:buNone/>
              <a:defRPr sz="1597" b="1"/>
            </a:lvl6pPr>
            <a:lvl7pPr marL="2737714" indent="0">
              <a:buNone/>
              <a:defRPr sz="1597" b="1"/>
            </a:lvl7pPr>
            <a:lvl8pPr marL="3193999" indent="0">
              <a:buNone/>
              <a:defRPr sz="1597" b="1"/>
            </a:lvl8pPr>
            <a:lvl9pPr marL="3650285" indent="0">
              <a:buNone/>
              <a:defRPr sz="159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2870" y="3243263"/>
            <a:ext cx="4709089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68600" y="2658533"/>
            <a:ext cx="4709089" cy="576262"/>
          </a:xfrm>
        </p:spPr>
        <p:txBody>
          <a:bodyPr anchor="b">
            <a:noAutofit/>
          </a:bodyPr>
          <a:lstStyle>
            <a:lvl1pPr marL="0" indent="0">
              <a:buNone/>
              <a:defRPr sz="2794" b="0">
                <a:solidFill>
                  <a:schemeClr val="accent1"/>
                </a:solidFill>
              </a:defRPr>
            </a:lvl1pPr>
            <a:lvl2pPr marL="456286" indent="0">
              <a:buNone/>
              <a:defRPr sz="1996" b="1"/>
            </a:lvl2pPr>
            <a:lvl3pPr marL="912571" indent="0">
              <a:buNone/>
              <a:defRPr sz="1796" b="1"/>
            </a:lvl3pPr>
            <a:lvl4pPr marL="1368857" indent="0">
              <a:buNone/>
              <a:defRPr sz="1597" b="1"/>
            </a:lvl4pPr>
            <a:lvl5pPr marL="1825142" indent="0">
              <a:buNone/>
              <a:defRPr sz="1597" b="1"/>
            </a:lvl5pPr>
            <a:lvl6pPr marL="2281428" indent="0">
              <a:buNone/>
              <a:defRPr sz="1597" b="1"/>
            </a:lvl6pPr>
            <a:lvl7pPr marL="2737714" indent="0">
              <a:buNone/>
              <a:defRPr sz="1597" b="1"/>
            </a:lvl7pPr>
            <a:lvl8pPr marL="3193999" indent="0">
              <a:buNone/>
              <a:defRPr sz="1597" b="1"/>
            </a:lvl8pPr>
            <a:lvl9pPr marL="3650285" indent="0">
              <a:buNone/>
              <a:defRPr sz="159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68600" y="3243263"/>
            <a:ext cx="4709089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4A422-1C20-4526-8AD9-11442F1301BB}" type="datetimeFigureOut">
              <a:rPr lang="en-MU" smtClean="0"/>
              <a:t>21/05/2020</a:t>
            </a:fld>
            <a:endParaRPr lang="en-M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CEDEE-48CB-49D9-8A07-E0D06A6F1D30}" type="slidenum">
              <a:rPr lang="en-MU" smtClean="0"/>
              <a:t>‹#›</a:t>
            </a:fld>
            <a:endParaRPr lang="en-MU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3442" y="2421466"/>
            <a:ext cx="9388925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02529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4A422-1C20-4526-8AD9-11442F1301BB}" type="datetimeFigureOut">
              <a:rPr lang="en-MU" smtClean="0"/>
              <a:t>21/05/2020</a:t>
            </a:fld>
            <a:endParaRPr lang="en-M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CEDEE-48CB-49D9-8A07-E0D06A6F1D30}" type="slidenum">
              <a:rPr lang="en-MU" smtClean="0"/>
              <a:t>‹#›</a:t>
            </a:fld>
            <a:endParaRPr lang="en-M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3442" y="2421466"/>
            <a:ext cx="9388925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33145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4A422-1C20-4526-8AD9-11442F1301BB}" type="datetimeFigureOut">
              <a:rPr lang="en-MU" smtClean="0"/>
              <a:t>21/05/2020</a:t>
            </a:fld>
            <a:endParaRPr lang="en-M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CEDEE-48CB-49D9-8A07-E0D06A6F1D30}" type="slidenum">
              <a:rPr lang="en-MU" smtClean="0"/>
              <a:t>‹#›</a:t>
            </a:fld>
            <a:endParaRPr lang="en-MU"/>
          </a:p>
        </p:txBody>
      </p:sp>
    </p:spTree>
    <p:extLst>
      <p:ext uri="{BB962C8B-B14F-4D97-AF65-F5344CB8AC3E}">
        <p14:creationId xmlns:p14="http://schemas.microsoft.com/office/powerpoint/2010/main" val="533761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1284" y="1388534"/>
            <a:ext cx="3711193" cy="1371600"/>
          </a:xfrm>
        </p:spPr>
        <p:txBody>
          <a:bodyPr anchor="b">
            <a:normAutofit/>
          </a:bodyPr>
          <a:lstStyle>
            <a:lvl1pPr algn="ctr">
              <a:defRPr sz="2395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08085" y="982132"/>
            <a:ext cx="5458784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1284" y="3031065"/>
            <a:ext cx="3711193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597"/>
            </a:lvl1pPr>
            <a:lvl2pPr marL="456286" indent="0">
              <a:buNone/>
              <a:defRPr sz="1198"/>
            </a:lvl2pPr>
            <a:lvl3pPr marL="912571" indent="0">
              <a:buNone/>
              <a:defRPr sz="998"/>
            </a:lvl3pPr>
            <a:lvl4pPr marL="1368857" indent="0">
              <a:buNone/>
              <a:defRPr sz="898"/>
            </a:lvl4pPr>
            <a:lvl5pPr marL="1825142" indent="0">
              <a:buNone/>
              <a:defRPr sz="898"/>
            </a:lvl5pPr>
            <a:lvl6pPr marL="2281428" indent="0">
              <a:buNone/>
              <a:defRPr sz="898"/>
            </a:lvl6pPr>
            <a:lvl7pPr marL="2737714" indent="0">
              <a:buNone/>
              <a:defRPr sz="898"/>
            </a:lvl7pPr>
            <a:lvl8pPr marL="3193999" indent="0">
              <a:buNone/>
              <a:defRPr sz="898"/>
            </a:lvl8pPr>
            <a:lvl9pPr marL="3650285" indent="0">
              <a:buNone/>
              <a:defRPr sz="89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4A422-1C20-4526-8AD9-11442F1301BB}" type="datetimeFigureOut">
              <a:rPr lang="en-MU" smtClean="0"/>
              <a:t>21/05/2020</a:t>
            </a:fld>
            <a:endParaRPr lang="en-M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CEDEE-48CB-49D9-8A07-E0D06A6F1D30}" type="slidenum">
              <a:rPr lang="en-MU" smtClean="0"/>
              <a:t>‹#›</a:t>
            </a:fld>
            <a:endParaRPr lang="en-M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3442" y="2912533"/>
            <a:ext cx="350763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25232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2869" y="1883832"/>
            <a:ext cx="6229625" cy="1371600"/>
          </a:xfrm>
        </p:spPr>
        <p:txBody>
          <a:bodyPr anchor="b">
            <a:normAutofit/>
          </a:bodyPr>
          <a:lstStyle>
            <a:lvl1pPr algn="ctr">
              <a:defRPr sz="2794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79022" y="1041400"/>
            <a:ext cx="3057364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597"/>
            </a:lvl1pPr>
            <a:lvl2pPr marL="456286" indent="0">
              <a:buNone/>
              <a:defRPr sz="1597"/>
            </a:lvl2pPr>
            <a:lvl3pPr marL="912571" indent="0">
              <a:buNone/>
              <a:defRPr sz="1597"/>
            </a:lvl3pPr>
            <a:lvl4pPr marL="1368857" indent="0">
              <a:buNone/>
              <a:defRPr sz="1597"/>
            </a:lvl4pPr>
            <a:lvl5pPr marL="1825142" indent="0">
              <a:buNone/>
              <a:defRPr sz="1597"/>
            </a:lvl5pPr>
            <a:lvl6pPr marL="2281428" indent="0">
              <a:buNone/>
              <a:defRPr sz="1597"/>
            </a:lvl6pPr>
            <a:lvl7pPr marL="2737714" indent="0">
              <a:buNone/>
              <a:defRPr sz="1597"/>
            </a:lvl7pPr>
            <a:lvl8pPr marL="3193999" indent="0">
              <a:buNone/>
              <a:defRPr sz="1597"/>
            </a:lvl8pPr>
            <a:lvl9pPr marL="3650285" indent="0">
              <a:buNone/>
              <a:defRPr sz="159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2869" y="3255432"/>
            <a:ext cx="6229625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796"/>
            </a:lvl1pPr>
            <a:lvl2pPr marL="456286" indent="0">
              <a:buNone/>
              <a:defRPr sz="1198"/>
            </a:lvl2pPr>
            <a:lvl3pPr marL="912571" indent="0">
              <a:buNone/>
              <a:defRPr sz="998"/>
            </a:lvl3pPr>
            <a:lvl4pPr marL="1368857" indent="0">
              <a:buNone/>
              <a:defRPr sz="898"/>
            </a:lvl4pPr>
            <a:lvl5pPr marL="1825142" indent="0">
              <a:buNone/>
              <a:defRPr sz="898"/>
            </a:lvl5pPr>
            <a:lvl6pPr marL="2281428" indent="0">
              <a:buNone/>
              <a:defRPr sz="898"/>
            </a:lvl6pPr>
            <a:lvl7pPr marL="2737714" indent="0">
              <a:buNone/>
              <a:defRPr sz="898"/>
            </a:lvl7pPr>
            <a:lvl8pPr marL="3193999" indent="0">
              <a:buNone/>
              <a:defRPr sz="898"/>
            </a:lvl8pPr>
            <a:lvl9pPr marL="3650285" indent="0">
              <a:buNone/>
              <a:defRPr sz="89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4A422-1C20-4526-8AD9-11442F1301BB}" type="datetimeFigureOut">
              <a:rPr lang="en-MU" smtClean="0"/>
              <a:t>21/05/2020</a:t>
            </a:fld>
            <a:endParaRPr lang="en-M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CEDEE-48CB-49D9-8A07-E0D06A6F1D30}" type="slidenum">
              <a:rPr lang="en-MU" smtClean="0"/>
              <a:t>‹#›</a:t>
            </a:fld>
            <a:endParaRPr lang="en-MU"/>
          </a:p>
        </p:txBody>
      </p:sp>
    </p:spTree>
    <p:extLst>
      <p:ext uri="{BB962C8B-B14F-4D97-AF65-F5344CB8AC3E}">
        <p14:creationId xmlns:p14="http://schemas.microsoft.com/office/powerpoint/2010/main" val="30305091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2871" y="4815415"/>
            <a:ext cx="9590898" cy="566738"/>
          </a:xfrm>
        </p:spPr>
        <p:txBody>
          <a:bodyPr anchor="b">
            <a:normAutofit/>
          </a:bodyPr>
          <a:lstStyle>
            <a:lvl1pPr algn="ctr">
              <a:defRPr sz="2395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39393" y="1041400"/>
            <a:ext cx="10086234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597"/>
            </a:lvl1pPr>
            <a:lvl2pPr marL="456286" indent="0">
              <a:buNone/>
              <a:defRPr sz="1597"/>
            </a:lvl2pPr>
            <a:lvl3pPr marL="912571" indent="0">
              <a:buNone/>
              <a:defRPr sz="1597"/>
            </a:lvl3pPr>
            <a:lvl4pPr marL="1368857" indent="0">
              <a:buNone/>
              <a:defRPr sz="1597"/>
            </a:lvl4pPr>
            <a:lvl5pPr marL="1825142" indent="0">
              <a:buNone/>
              <a:defRPr sz="1597"/>
            </a:lvl5pPr>
            <a:lvl6pPr marL="2281428" indent="0">
              <a:buNone/>
              <a:defRPr sz="1597"/>
            </a:lvl6pPr>
            <a:lvl7pPr marL="2737714" indent="0">
              <a:buNone/>
              <a:defRPr sz="1597"/>
            </a:lvl7pPr>
            <a:lvl8pPr marL="3193999" indent="0">
              <a:buNone/>
              <a:defRPr sz="1597"/>
            </a:lvl8pPr>
            <a:lvl9pPr marL="3650285" indent="0">
              <a:buNone/>
              <a:defRPr sz="159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2871" y="5382153"/>
            <a:ext cx="9590898" cy="493712"/>
          </a:xfrm>
        </p:spPr>
        <p:txBody>
          <a:bodyPr>
            <a:normAutofit/>
          </a:bodyPr>
          <a:lstStyle>
            <a:lvl1pPr marL="0" indent="0" algn="ctr">
              <a:buNone/>
              <a:defRPr sz="1397"/>
            </a:lvl1pPr>
            <a:lvl2pPr marL="456286" indent="0">
              <a:buNone/>
              <a:defRPr sz="1198"/>
            </a:lvl2pPr>
            <a:lvl3pPr marL="912571" indent="0">
              <a:buNone/>
              <a:defRPr sz="998"/>
            </a:lvl3pPr>
            <a:lvl4pPr marL="1368857" indent="0">
              <a:buNone/>
              <a:defRPr sz="898"/>
            </a:lvl4pPr>
            <a:lvl5pPr marL="1825142" indent="0">
              <a:buNone/>
              <a:defRPr sz="898"/>
            </a:lvl5pPr>
            <a:lvl6pPr marL="2281428" indent="0">
              <a:buNone/>
              <a:defRPr sz="898"/>
            </a:lvl6pPr>
            <a:lvl7pPr marL="2737714" indent="0">
              <a:buNone/>
              <a:defRPr sz="898"/>
            </a:lvl7pPr>
            <a:lvl8pPr marL="3193999" indent="0">
              <a:buNone/>
              <a:defRPr sz="898"/>
            </a:lvl8pPr>
            <a:lvl9pPr marL="3650285" indent="0">
              <a:buNone/>
              <a:defRPr sz="89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4A422-1C20-4526-8AD9-11442F1301BB}" type="datetimeFigureOut">
              <a:rPr lang="en-MU" smtClean="0"/>
              <a:t>21/05/2020</a:t>
            </a:fld>
            <a:endParaRPr lang="en-M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CEDEE-48CB-49D9-8A07-E0D06A6F1D30}" type="slidenum">
              <a:rPr lang="en-MU" smtClean="0"/>
              <a:t>‹#›</a:t>
            </a:fld>
            <a:endParaRPr lang="en-MU"/>
          </a:p>
        </p:txBody>
      </p:sp>
    </p:spTree>
    <p:extLst>
      <p:ext uri="{BB962C8B-B14F-4D97-AF65-F5344CB8AC3E}">
        <p14:creationId xmlns:p14="http://schemas.microsoft.com/office/powerpoint/2010/main" val="7278251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1321" y="982132"/>
            <a:ext cx="9573997" cy="2954868"/>
          </a:xfrm>
        </p:spPr>
        <p:txBody>
          <a:bodyPr anchor="ctr">
            <a:normAutofit/>
          </a:bodyPr>
          <a:lstStyle>
            <a:lvl1pPr algn="ctr">
              <a:defRPr sz="3194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1321" y="4343400"/>
            <a:ext cx="9573997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1996">
                <a:solidFill>
                  <a:schemeClr val="tx1"/>
                </a:solidFill>
              </a:defRPr>
            </a:lvl1pPr>
            <a:lvl2pPr marL="456286" indent="0">
              <a:buNone/>
              <a:defRPr sz="1796">
                <a:solidFill>
                  <a:schemeClr val="tx1">
                    <a:tint val="75000"/>
                  </a:schemeClr>
                </a:solidFill>
              </a:defRPr>
            </a:lvl2pPr>
            <a:lvl3pPr marL="912571" indent="0">
              <a:buNone/>
              <a:defRPr sz="1597">
                <a:solidFill>
                  <a:schemeClr val="tx1">
                    <a:tint val="75000"/>
                  </a:schemeClr>
                </a:solidFill>
              </a:defRPr>
            </a:lvl3pPr>
            <a:lvl4pPr marL="1368857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4pPr>
            <a:lvl5pPr marL="1825142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5pPr>
            <a:lvl6pPr marL="2281428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6pPr>
            <a:lvl7pPr marL="2737714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7pPr>
            <a:lvl8pPr marL="3193999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8pPr>
            <a:lvl9pPr marL="3650285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4A422-1C20-4526-8AD9-11442F1301BB}" type="datetimeFigureOut">
              <a:rPr lang="en-MU" smtClean="0"/>
              <a:t>21/05/2020</a:t>
            </a:fld>
            <a:endParaRPr lang="en-M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CEDEE-48CB-49D9-8A07-E0D06A6F1D30}" type="slidenum">
              <a:rPr lang="en-MU" smtClean="0"/>
              <a:t>‹#›</a:t>
            </a:fld>
            <a:endParaRPr lang="en-M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3442" y="4140199"/>
            <a:ext cx="9388925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90476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389" y="982132"/>
            <a:ext cx="9278241" cy="2370668"/>
          </a:xfrm>
        </p:spPr>
        <p:txBody>
          <a:bodyPr anchor="ctr">
            <a:normAutofit/>
          </a:bodyPr>
          <a:lstStyle>
            <a:lvl1pPr algn="ctr">
              <a:defRPr sz="3194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1541" y="3352800"/>
            <a:ext cx="8821938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996"/>
            </a:lvl1pPr>
            <a:lvl2pPr marL="456286" indent="0">
              <a:buFontTx/>
              <a:buNone/>
              <a:defRPr/>
            </a:lvl2pPr>
            <a:lvl3pPr marL="912571" indent="0">
              <a:buFontTx/>
              <a:buNone/>
              <a:defRPr/>
            </a:lvl3pPr>
            <a:lvl4pPr marL="1368857" indent="0">
              <a:buFontTx/>
              <a:buNone/>
              <a:defRPr/>
            </a:lvl4pPr>
            <a:lvl5pPr marL="1825142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2871" y="4343400"/>
            <a:ext cx="959089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1996">
                <a:solidFill>
                  <a:schemeClr val="tx1"/>
                </a:solidFill>
              </a:defRPr>
            </a:lvl1pPr>
            <a:lvl2pPr marL="456286" indent="0">
              <a:buNone/>
              <a:defRPr sz="1796">
                <a:solidFill>
                  <a:schemeClr val="tx1">
                    <a:tint val="75000"/>
                  </a:schemeClr>
                </a:solidFill>
              </a:defRPr>
            </a:lvl2pPr>
            <a:lvl3pPr marL="912571" indent="0">
              <a:buNone/>
              <a:defRPr sz="1597">
                <a:solidFill>
                  <a:schemeClr val="tx1">
                    <a:tint val="75000"/>
                  </a:schemeClr>
                </a:solidFill>
              </a:defRPr>
            </a:lvl3pPr>
            <a:lvl4pPr marL="1368857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4pPr>
            <a:lvl5pPr marL="1825142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5pPr>
            <a:lvl6pPr marL="2281428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6pPr>
            <a:lvl7pPr marL="2737714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7pPr>
            <a:lvl8pPr marL="3193999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8pPr>
            <a:lvl9pPr marL="3650285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4A422-1C20-4526-8AD9-11442F1301BB}" type="datetimeFigureOut">
              <a:rPr lang="en-MU" smtClean="0"/>
              <a:t>21/05/2020</a:t>
            </a:fld>
            <a:endParaRPr lang="en-M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CEDEE-48CB-49D9-8A07-E0D06A6F1D30}" type="slidenum">
              <a:rPr lang="en-MU" smtClean="0"/>
              <a:t>‹#›</a:t>
            </a:fld>
            <a:endParaRPr lang="en-MU"/>
          </a:p>
        </p:txBody>
      </p:sp>
      <p:sp>
        <p:nvSpPr>
          <p:cNvPr id="14" name="TextBox 13"/>
          <p:cNvSpPr txBox="1"/>
          <p:nvPr/>
        </p:nvSpPr>
        <p:spPr>
          <a:xfrm>
            <a:off x="860330" y="879961"/>
            <a:ext cx="608409" cy="584776"/>
          </a:xfrm>
          <a:prstGeom prst="rect">
            <a:avLst/>
          </a:prstGeom>
        </p:spPr>
        <p:txBody>
          <a:bodyPr vert="horz" lIns="91261" tIns="45631" rIns="91261" bIns="45631" rtlCol="0" anchor="ctr">
            <a:noAutofit/>
          </a:bodyPr>
          <a:lstStyle/>
          <a:p>
            <a:pPr lvl="0"/>
            <a:r>
              <a:rPr lang="en-US" sz="7984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579564" y="2827870"/>
            <a:ext cx="608409" cy="584776"/>
          </a:xfrm>
          <a:prstGeom prst="rect">
            <a:avLst/>
          </a:prstGeom>
        </p:spPr>
        <p:txBody>
          <a:bodyPr vert="horz" lIns="91261" tIns="45631" rIns="91261" bIns="45631" rtlCol="0" anchor="ctr">
            <a:noAutofit/>
          </a:bodyPr>
          <a:lstStyle/>
          <a:p>
            <a:pPr lvl="0" algn="r"/>
            <a:r>
              <a:rPr lang="en-US" sz="7984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3442" y="4140199"/>
            <a:ext cx="9388925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84008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2872" y="3308581"/>
            <a:ext cx="9590900" cy="1468800"/>
          </a:xfrm>
        </p:spPr>
        <p:txBody>
          <a:bodyPr anchor="b">
            <a:normAutofit/>
          </a:bodyPr>
          <a:lstStyle>
            <a:lvl1pPr algn="l">
              <a:defRPr sz="3194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2871" y="4777381"/>
            <a:ext cx="959090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996">
                <a:solidFill>
                  <a:schemeClr val="tx1"/>
                </a:solidFill>
              </a:defRPr>
            </a:lvl1pPr>
            <a:lvl2pPr marL="456286" indent="0">
              <a:buNone/>
              <a:defRPr sz="1796">
                <a:solidFill>
                  <a:schemeClr val="tx1">
                    <a:tint val="75000"/>
                  </a:schemeClr>
                </a:solidFill>
              </a:defRPr>
            </a:lvl2pPr>
            <a:lvl3pPr marL="912571" indent="0">
              <a:buNone/>
              <a:defRPr sz="1597">
                <a:solidFill>
                  <a:schemeClr val="tx1">
                    <a:tint val="75000"/>
                  </a:schemeClr>
                </a:solidFill>
              </a:defRPr>
            </a:lvl3pPr>
            <a:lvl4pPr marL="1368857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4pPr>
            <a:lvl5pPr marL="1825142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5pPr>
            <a:lvl6pPr marL="2281428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6pPr>
            <a:lvl7pPr marL="2737714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7pPr>
            <a:lvl8pPr marL="3193999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8pPr>
            <a:lvl9pPr marL="3650285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4A422-1C20-4526-8AD9-11442F1301BB}" type="datetimeFigureOut">
              <a:rPr lang="en-MU" smtClean="0"/>
              <a:t>21/05/2020</a:t>
            </a:fld>
            <a:endParaRPr lang="en-M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CEDEE-48CB-49D9-8A07-E0D06A6F1D30}" type="slidenum">
              <a:rPr lang="en-MU" smtClean="0"/>
              <a:t>‹#›</a:t>
            </a:fld>
            <a:endParaRPr lang="en-MU"/>
          </a:p>
        </p:txBody>
      </p:sp>
    </p:spTree>
    <p:extLst>
      <p:ext uri="{BB962C8B-B14F-4D97-AF65-F5344CB8AC3E}">
        <p14:creationId xmlns:p14="http://schemas.microsoft.com/office/powerpoint/2010/main" val="30097800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389" y="982132"/>
            <a:ext cx="9278241" cy="2243668"/>
          </a:xfrm>
        </p:spPr>
        <p:txBody>
          <a:bodyPr anchor="ctr">
            <a:normAutofit/>
          </a:bodyPr>
          <a:lstStyle>
            <a:lvl1pPr algn="ctr">
              <a:defRPr sz="3194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2871" y="3639312"/>
            <a:ext cx="959090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395">
                <a:solidFill>
                  <a:schemeClr val="tx1"/>
                </a:solidFill>
              </a:defRPr>
            </a:lvl1pPr>
            <a:lvl2pPr marL="456286" indent="0">
              <a:buNone/>
              <a:defRPr sz="1796">
                <a:solidFill>
                  <a:schemeClr val="tx1">
                    <a:tint val="75000"/>
                  </a:schemeClr>
                </a:solidFill>
              </a:defRPr>
            </a:lvl2pPr>
            <a:lvl3pPr marL="912571" indent="0">
              <a:buNone/>
              <a:defRPr sz="1597">
                <a:solidFill>
                  <a:schemeClr val="tx1">
                    <a:tint val="75000"/>
                  </a:schemeClr>
                </a:solidFill>
              </a:defRPr>
            </a:lvl3pPr>
            <a:lvl4pPr marL="1368857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4pPr>
            <a:lvl5pPr marL="1825142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5pPr>
            <a:lvl6pPr marL="2281428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6pPr>
            <a:lvl7pPr marL="2737714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7pPr>
            <a:lvl8pPr marL="3193999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8pPr>
            <a:lvl9pPr marL="3650285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2871" y="4529667"/>
            <a:ext cx="9590900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796">
                <a:solidFill>
                  <a:schemeClr val="tx1"/>
                </a:solidFill>
              </a:defRPr>
            </a:lvl1pPr>
            <a:lvl2pPr marL="456286" indent="0">
              <a:buNone/>
              <a:defRPr sz="1796">
                <a:solidFill>
                  <a:schemeClr val="tx1">
                    <a:tint val="75000"/>
                  </a:schemeClr>
                </a:solidFill>
              </a:defRPr>
            </a:lvl2pPr>
            <a:lvl3pPr marL="912571" indent="0">
              <a:buNone/>
              <a:defRPr sz="1597">
                <a:solidFill>
                  <a:schemeClr val="tx1">
                    <a:tint val="75000"/>
                  </a:schemeClr>
                </a:solidFill>
              </a:defRPr>
            </a:lvl3pPr>
            <a:lvl4pPr marL="1368857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4pPr>
            <a:lvl5pPr marL="1825142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5pPr>
            <a:lvl6pPr marL="2281428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6pPr>
            <a:lvl7pPr marL="2737714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7pPr>
            <a:lvl8pPr marL="3193999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8pPr>
            <a:lvl9pPr marL="3650285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4A422-1C20-4526-8AD9-11442F1301BB}" type="datetimeFigureOut">
              <a:rPr lang="en-MU" smtClean="0"/>
              <a:t>21/05/2020</a:t>
            </a:fld>
            <a:endParaRPr lang="en-M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CEDEE-48CB-49D9-8A07-E0D06A6F1D30}" type="slidenum">
              <a:rPr lang="en-MU" smtClean="0"/>
              <a:t>‹#›</a:t>
            </a:fld>
            <a:endParaRPr lang="en-MU"/>
          </a:p>
        </p:txBody>
      </p:sp>
      <p:sp>
        <p:nvSpPr>
          <p:cNvPr id="12" name="TextBox 11"/>
          <p:cNvSpPr txBox="1"/>
          <p:nvPr/>
        </p:nvSpPr>
        <p:spPr>
          <a:xfrm>
            <a:off x="860330" y="879961"/>
            <a:ext cx="608409" cy="584776"/>
          </a:xfrm>
          <a:prstGeom prst="rect">
            <a:avLst/>
          </a:prstGeom>
        </p:spPr>
        <p:txBody>
          <a:bodyPr vert="horz" lIns="91261" tIns="45631" rIns="91261" bIns="45631" rtlCol="0" anchor="ctr">
            <a:noAutofit/>
          </a:bodyPr>
          <a:lstStyle/>
          <a:p>
            <a:pPr lvl="0"/>
            <a:r>
              <a:rPr lang="en-US" sz="7984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79564" y="2599261"/>
            <a:ext cx="608409" cy="584776"/>
          </a:xfrm>
          <a:prstGeom prst="rect">
            <a:avLst/>
          </a:prstGeom>
        </p:spPr>
        <p:txBody>
          <a:bodyPr vert="horz" lIns="91261" tIns="45631" rIns="91261" bIns="45631" rtlCol="0" anchor="ctr">
            <a:noAutofit/>
          </a:bodyPr>
          <a:lstStyle/>
          <a:p>
            <a:pPr lvl="0" algn="r"/>
            <a:r>
              <a:rPr lang="en-US" sz="7984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3442" y="3429000"/>
            <a:ext cx="9388925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07715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2871" y="982132"/>
            <a:ext cx="9590898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1292871" y="3630168"/>
            <a:ext cx="9590900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794">
                <a:solidFill>
                  <a:schemeClr val="tx1"/>
                </a:solidFill>
              </a:defRPr>
            </a:lvl1pPr>
            <a:lvl2pPr marL="456286" indent="0">
              <a:buNone/>
              <a:defRPr sz="1796">
                <a:solidFill>
                  <a:schemeClr val="tx1">
                    <a:tint val="75000"/>
                  </a:schemeClr>
                </a:solidFill>
              </a:defRPr>
            </a:lvl2pPr>
            <a:lvl3pPr marL="912571" indent="0">
              <a:buNone/>
              <a:defRPr sz="1597">
                <a:solidFill>
                  <a:schemeClr val="tx1">
                    <a:tint val="75000"/>
                  </a:schemeClr>
                </a:solidFill>
              </a:defRPr>
            </a:lvl3pPr>
            <a:lvl4pPr marL="1368857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4pPr>
            <a:lvl5pPr marL="1825142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5pPr>
            <a:lvl6pPr marL="2281428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6pPr>
            <a:lvl7pPr marL="2737714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7pPr>
            <a:lvl8pPr marL="3193999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8pPr>
            <a:lvl9pPr marL="3650285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2870" y="4470400"/>
            <a:ext cx="9590902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796">
                <a:solidFill>
                  <a:schemeClr val="tx1"/>
                </a:solidFill>
              </a:defRPr>
            </a:lvl1pPr>
            <a:lvl2pPr marL="456286" indent="0">
              <a:buNone/>
              <a:defRPr sz="1796">
                <a:solidFill>
                  <a:schemeClr val="tx1">
                    <a:tint val="75000"/>
                  </a:schemeClr>
                </a:solidFill>
              </a:defRPr>
            </a:lvl2pPr>
            <a:lvl3pPr marL="912571" indent="0">
              <a:buNone/>
              <a:defRPr sz="1597">
                <a:solidFill>
                  <a:schemeClr val="tx1">
                    <a:tint val="75000"/>
                  </a:schemeClr>
                </a:solidFill>
              </a:defRPr>
            </a:lvl3pPr>
            <a:lvl4pPr marL="1368857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4pPr>
            <a:lvl5pPr marL="1825142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5pPr>
            <a:lvl6pPr marL="2281428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6pPr>
            <a:lvl7pPr marL="2737714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7pPr>
            <a:lvl8pPr marL="3193999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8pPr>
            <a:lvl9pPr marL="3650285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4A422-1C20-4526-8AD9-11442F1301BB}" type="datetimeFigureOut">
              <a:rPr lang="en-MU" smtClean="0"/>
              <a:t>21/05/2020</a:t>
            </a:fld>
            <a:endParaRPr lang="en-M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CEDEE-48CB-49D9-8A07-E0D06A6F1D30}" type="slidenum">
              <a:rPr lang="en-MU" smtClean="0"/>
              <a:t>‹#›</a:t>
            </a:fld>
            <a:endParaRPr lang="en-M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3442" y="3429000"/>
            <a:ext cx="9388925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80465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4A422-1C20-4526-8AD9-11442F1301BB}" type="datetimeFigureOut">
              <a:rPr lang="en-MU" smtClean="0"/>
              <a:t>21/05/2020</a:t>
            </a:fld>
            <a:endParaRPr lang="en-M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CEDEE-48CB-49D9-8A07-E0D06A6F1D30}" type="slidenum">
              <a:rPr lang="en-MU" smtClean="0"/>
              <a:t>‹#›</a:t>
            </a:fld>
            <a:endParaRPr lang="en-M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3442" y="2421466"/>
            <a:ext cx="9388925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7970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1780" y="982132"/>
            <a:ext cx="1887202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2868" y="982132"/>
            <a:ext cx="7418508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4A422-1C20-4526-8AD9-11442F1301BB}" type="datetimeFigureOut">
              <a:rPr lang="en-MU" smtClean="0"/>
              <a:t>21/05/2020</a:t>
            </a:fld>
            <a:endParaRPr lang="en-M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CEDEE-48CB-49D9-8A07-E0D06A6F1D30}" type="slidenum">
              <a:rPr lang="en-MU" smtClean="0"/>
              <a:t>‹#›</a:t>
            </a:fld>
            <a:endParaRPr lang="en-MU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46578" y="990600"/>
            <a:ext cx="0" cy="487680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53353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Content-GrommetsCombined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65019" cy="685621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2872" y="982133"/>
            <a:ext cx="958244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2871" y="2556932"/>
            <a:ext cx="9582444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60553" y="5969000"/>
            <a:ext cx="1597075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8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02E4A422-1C20-4526-8AD9-11442F1301BB}" type="datetimeFigureOut">
              <a:rPr lang="en-MU" smtClean="0"/>
              <a:t>21/05/2020</a:t>
            </a:fld>
            <a:endParaRPr lang="en-M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2871" y="5969000"/>
            <a:ext cx="7291631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8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M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33679" y="5969000"/>
            <a:ext cx="54163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8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9CCEDEE-48CB-49D9-8A07-E0D06A6F1D30}" type="slidenum">
              <a:rPr lang="en-MU" smtClean="0"/>
              <a:t>‹#›</a:t>
            </a:fld>
            <a:endParaRPr lang="en-MU"/>
          </a:p>
        </p:txBody>
      </p:sp>
    </p:spTree>
    <p:extLst>
      <p:ext uri="{BB962C8B-B14F-4D97-AF65-F5344CB8AC3E}">
        <p14:creationId xmlns:p14="http://schemas.microsoft.com/office/powerpoint/2010/main" val="2287623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  <p:sldLayoutId id="2147483798" r:id="rId12"/>
    <p:sldLayoutId id="2147483799" r:id="rId13"/>
    <p:sldLayoutId id="2147483800" r:id="rId14"/>
    <p:sldLayoutId id="2147483801" r:id="rId15"/>
    <p:sldLayoutId id="2147483802" r:id="rId16"/>
    <p:sldLayoutId id="2147483803" r:id="rId17"/>
  </p:sldLayoutIdLst>
  <p:txStyles>
    <p:titleStyle>
      <a:lvl1pPr algn="ctr" defTabSz="456286" rtl="0" eaLnBrk="1" latinLnBrk="0" hangingPunct="1">
        <a:spcBef>
          <a:spcPct val="0"/>
        </a:spcBef>
        <a:buNone/>
        <a:defRPr sz="4391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179" indent="-285179" algn="l" defTabSz="456286" rtl="0" eaLnBrk="1" latinLnBrk="0" hangingPunct="1">
        <a:spcBef>
          <a:spcPct val="20000"/>
        </a:spcBef>
        <a:spcAft>
          <a:spcPts val="599"/>
        </a:spcAft>
        <a:buClr>
          <a:schemeClr val="accent1"/>
        </a:buClr>
        <a:buSzPct val="115000"/>
        <a:buFont typeface="Arial"/>
        <a:buChar char="•"/>
        <a:defRPr sz="2395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1464" indent="-285179" algn="l" defTabSz="456286" rtl="0" eaLnBrk="1" latinLnBrk="0" hangingPunct="1">
        <a:spcBef>
          <a:spcPct val="20000"/>
        </a:spcBef>
        <a:spcAft>
          <a:spcPts val="599"/>
        </a:spcAft>
        <a:buClr>
          <a:schemeClr val="accent1"/>
        </a:buClr>
        <a:buSzPct val="115000"/>
        <a:buFont typeface="Arial"/>
        <a:buChar char="•"/>
        <a:defRPr sz="1996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197750" indent="-285179" algn="l" defTabSz="456286" rtl="0" eaLnBrk="1" latinLnBrk="0" hangingPunct="1">
        <a:spcBef>
          <a:spcPct val="20000"/>
        </a:spcBef>
        <a:spcAft>
          <a:spcPts val="599"/>
        </a:spcAft>
        <a:buClr>
          <a:schemeClr val="accent1"/>
        </a:buClr>
        <a:buSzPct val="115000"/>
        <a:buFont typeface="Arial"/>
        <a:buChar char="•"/>
        <a:defRPr sz="1796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39964" indent="-171107" algn="l" defTabSz="456286" rtl="0" eaLnBrk="1" latinLnBrk="0" hangingPunct="1">
        <a:spcBef>
          <a:spcPct val="20000"/>
        </a:spcBef>
        <a:spcAft>
          <a:spcPts val="599"/>
        </a:spcAft>
        <a:buClr>
          <a:schemeClr val="accent1"/>
        </a:buClr>
        <a:buSzPct val="115000"/>
        <a:buFont typeface="Arial"/>
        <a:buChar char="•"/>
        <a:defRPr sz="1597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1996250" indent="-171107" algn="l" defTabSz="456286" rtl="0" eaLnBrk="1" latinLnBrk="0" hangingPunct="1">
        <a:spcBef>
          <a:spcPct val="20000"/>
        </a:spcBef>
        <a:spcAft>
          <a:spcPts val="599"/>
        </a:spcAft>
        <a:buClr>
          <a:schemeClr val="accent1"/>
        </a:buClr>
        <a:buSzPct val="115000"/>
        <a:buFont typeface="Arial"/>
        <a:buChar char="•"/>
        <a:defRPr sz="1397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09571" indent="-228143" algn="l" defTabSz="456286" rtl="0" eaLnBrk="1" latinLnBrk="0" hangingPunct="1">
        <a:spcBef>
          <a:spcPct val="20000"/>
        </a:spcBef>
        <a:spcAft>
          <a:spcPts val="599"/>
        </a:spcAft>
        <a:buClr>
          <a:schemeClr val="accent1"/>
        </a:buClr>
        <a:buSzPct val="115000"/>
        <a:buFont typeface="Arial"/>
        <a:buChar char="•"/>
        <a:defRPr sz="1397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65856" indent="-228143" algn="l" defTabSz="456286" rtl="0" eaLnBrk="1" latinLnBrk="0" hangingPunct="1">
        <a:spcBef>
          <a:spcPct val="20000"/>
        </a:spcBef>
        <a:spcAft>
          <a:spcPts val="599"/>
        </a:spcAft>
        <a:buClr>
          <a:schemeClr val="accent1"/>
        </a:buClr>
        <a:buSzPct val="115000"/>
        <a:buFont typeface="Arial"/>
        <a:buChar char="•"/>
        <a:defRPr sz="1397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2142" indent="-228143" algn="l" defTabSz="456286" rtl="0" eaLnBrk="1" latinLnBrk="0" hangingPunct="1">
        <a:spcBef>
          <a:spcPct val="20000"/>
        </a:spcBef>
        <a:spcAft>
          <a:spcPts val="599"/>
        </a:spcAft>
        <a:buClr>
          <a:schemeClr val="accent1"/>
        </a:buClr>
        <a:buSzPct val="115000"/>
        <a:buFont typeface="Arial"/>
        <a:buChar char="•"/>
        <a:defRPr sz="1397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78428" indent="-228143" algn="l" defTabSz="456286" rtl="0" eaLnBrk="1" latinLnBrk="0" hangingPunct="1">
        <a:spcBef>
          <a:spcPct val="20000"/>
        </a:spcBef>
        <a:spcAft>
          <a:spcPts val="599"/>
        </a:spcAft>
        <a:buClr>
          <a:schemeClr val="accent1"/>
        </a:buClr>
        <a:buSzPct val="115000"/>
        <a:buFont typeface="Arial"/>
        <a:buChar char="•"/>
        <a:defRPr sz="1397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6286" rtl="0" eaLnBrk="1" latinLnBrk="0" hangingPunct="1">
        <a:defRPr sz="1796" kern="1200">
          <a:solidFill>
            <a:schemeClr val="tx1"/>
          </a:solidFill>
          <a:latin typeface="+mn-lt"/>
          <a:ea typeface="+mn-ea"/>
          <a:cs typeface="+mn-cs"/>
        </a:defRPr>
      </a:lvl1pPr>
      <a:lvl2pPr marL="456286" algn="l" defTabSz="456286" rtl="0" eaLnBrk="1" latinLnBrk="0" hangingPunct="1">
        <a:defRPr sz="1796" kern="1200">
          <a:solidFill>
            <a:schemeClr val="tx1"/>
          </a:solidFill>
          <a:latin typeface="+mn-lt"/>
          <a:ea typeface="+mn-ea"/>
          <a:cs typeface="+mn-cs"/>
        </a:defRPr>
      </a:lvl2pPr>
      <a:lvl3pPr marL="912571" algn="l" defTabSz="456286" rtl="0" eaLnBrk="1" latinLnBrk="0" hangingPunct="1">
        <a:defRPr sz="1796" kern="1200">
          <a:solidFill>
            <a:schemeClr val="tx1"/>
          </a:solidFill>
          <a:latin typeface="+mn-lt"/>
          <a:ea typeface="+mn-ea"/>
          <a:cs typeface="+mn-cs"/>
        </a:defRPr>
      </a:lvl3pPr>
      <a:lvl4pPr marL="1368857" algn="l" defTabSz="456286" rtl="0" eaLnBrk="1" latinLnBrk="0" hangingPunct="1">
        <a:defRPr sz="1796" kern="1200">
          <a:solidFill>
            <a:schemeClr val="tx1"/>
          </a:solidFill>
          <a:latin typeface="+mn-lt"/>
          <a:ea typeface="+mn-ea"/>
          <a:cs typeface="+mn-cs"/>
        </a:defRPr>
      </a:lvl4pPr>
      <a:lvl5pPr marL="1825142" algn="l" defTabSz="456286" rtl="0" eaLnBrk="1" latinLnBrk="0" hangingPunct="1">
        <a:defRPr sz="1796" kern="1200">
          <a:solidFill>
            <a:schemeClr val="tx1"/>
          </a:solidFill>
          <a:latin typeface="+mn-lt"/>
          <a:ea typeface="+mn-ea"/>
          <a:cs typeface="+mn-cs"/>
        </a:defRPr>
      </a:lvl5pPr>
      <a:lvl6pPr marL="2281428" algn="l" defTabSz="456286" rtl="0" eaLnBrk="1" latinLnBrk="0" hangingPunct="1">
        <a:defRPr sz="1796" kern="1200">
          <a:solidFill>
            <a:schemeClr val="tx1"/>
          </a:solidFill>
          <a:latin typeface="+mn-lt"/>
          <a:ea typeface="+mn-ea"/>
          <a:cs typeface="+mn-cs"/>
        </a:defRPr>
      </a:lvl6pPr>
      <a:lvl7pPr marL="2737714" algn="l" defTabSz="456286" rtl="0" eaLnBrk="1" latinLnBrk="0" hangingPunct="1">
        <a:defRPr sz="1796" kern="1200">
          <a:solidFill>
            <a:schemeClr val="tx1"/>
          </a:solidFill>
          <a:latin typeface="+mn-lt"/>
          <a:ea typeface="+mn-ea"/>
          <a:cs typeface="+mn-cs"/>
        </a:defRPr>
      </a:lvl7pPr>
      <a:lvl8pPr marL="3193999" algn="l" defTabSz="456286" rtl="0" eaLnBrk="1" latinLnBrk="0" hangingPunct="1">
        <a:defRPr sz="1796" kern="1200">
          <a:solidFill>
            <a:schemeClr val="tx1"/>
          </a:solidFill>
          <a:latin typeface="+mn-lt"/>
          <a:ea typeface="+mn-ea"/>
          <a:cs typeface="+mn-cs"/>
        </a:defRPr>
      </a:lvl8pPr>
      <a:lvl9pPr marL="3650285" algn="l" defTabSz="456286" rtl="0" eaLnBrk="1" latinLnBrk="0" hangingPunct="1">
        <a:defRPr sz="179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6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6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6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77605D2-D624-4B25-BD8B-532A2923AE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2871" y="3943349"/>
            <a:ext cx="9590898" cy="408843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NORTHLANDS SCHOOL AND SUNFIELD CITY SCHOOL</a:t>
            </a:r>
            <a:endParaRPr lang="en-MU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BC00E8A-AD29-45FA-8F29-489E285CEC9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039393" y="809626"/>
            <a:ext cx="10086234" cy="3019424"/>
          </a:xfrm>
        </p:spPr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B915EED-AE4B-4FD7-A666-5193B481E6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92871" y="4352192"/>
            <a:ext cx="9590898" cy="1511033"/>
          </a:xfrm>
        </p:spPr>
        <p:txBody>
          <a:bodyPr>
            <a:normAutofit lnSpcReduction="10000"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Week 10</a:t>
            </a:r>
          </a:p>
          <a:p>
            <a:r>
              <a:rPr lang="en-US" sz="1600" dirty="0">
                <a:latin typeface="Comic Sans MS" panose="030F0702030302020204" pitchFamily="66" charset="0"/>
              </a:rPr>
              <a:t>Presentation - Part 1 </a:t>
            </a:r>
          </a:p>
          <a:p>
            <a:r>
              <a:rPr lang="en-US" sz="1600" dirty="0">
                <a:latin typeface="Comic Sans MS" panose="030F0702030302020204" pitchFamily="66" charset="0"/>
              </a:rPr>
              <a:t>Page 62 – 67 – Activity 1 – 3(a)</a:t>
            </a:r>
          </a:p>
          <a:p>
            <a:r>
              <a:rPr lang="en-US" sz="1600" dirty="0">
                <a:latin typeface="Comic Sans MS" panose="030F0702030302020204" pitchFamily="66" charset="0"/>
              </a:rPr>
              <a:t>Presented by: Miss Neema ICT teacher</a:t>
            </a:r>
          </a:p>
          <a:p>
            <a:endParaRPr lang="en-MU" sz="16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FF5848C-FBFC-4713-8D11-F12235C8224F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1133475" y="923925"/>
            <a:ext cx="9867901" cy="280035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D923CC2-E03F-4F60-800A-C37E385836B0}"/>
              </a:ext>
            </a:extLst>
          </p:cNvPr>
          <p:cNvSpPr/>
          <p:nvPr/>
        </p:nvSpPr>
        <p:spPr>
          <a:xfrm>
            <a:off x="1041426" y="5738120"/>
            <a:ext cx="10105972" cy="482600"/>
          </a:xfrm>
          <a:prstGeom prst="rect">
            <a:avLst/>
          </a:prstGeom>
          <a:solidFill>
            <a:srgbClr val="5BB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8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Refer to: http://portal.mie.ac.mu/curriculum.html</a:t>
            </a:r>
            <a:endParaRPr lang="en-MU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5FCDCC9D-E154-4043-9F64-E829045FBB1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64925" y="6154738"/>
            <a:ext cx="487363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9196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9311"/>
    </mc:Choice>
    <mc:Fallback>
      <p:transition spd="slow" advTm="3931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48C1DC4-9BBB-461A-98A5-FE834E969A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6341" y="562708"/>
            <a:ext cx="5197754" cy="575016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0D9A233-5580-402E-A878-ABF56125B8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4094" y="562708"/>
            <a:ext cx="5197753" cy="5750169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1E9EA71-EDC2-4168-B117-F94CD4E0DF59}"/>
              </a:ext>
            </a:extLst>
          </p:cNvPr>
          <p:cNvCxnSpPr/>
          <p:nvPr/>
        </p:nvCxnSpPr>
        <p:spPr>
          <a:xfrm>
            <a:off x="6084094" y="562708"/>
            <a:ext cx="0" cy="5732584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679B207B-FBB9-4CF1-9458-57FE788F5F0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64925" y="6154738"/>
            <a:ext cx="487363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5335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1728"/>
    </mc:Choice>
    <mc:Fallback>
      <p:transition spd="slow" advTm="11172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C4D4DFA-8BE6-495C-B45B-14FE752095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7446" y="536331"/>
            <a:ext cx="5226648" cy="580292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B236C7F-314C-4185-9B67-6525FAE3EF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4094" y="536331"/>
            <a:ext cx="5226648" cy="5802923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6BC378A-85C4-43DB-A664-4A5DCD93AFD5}"/>
              </a:ext>
            </a:extLst>
          </p:cNvPr>
          <p:cNvCxnSpPr/>
          <p:nvPr/>
        </p:nvCxnSpPr>
        <p:spPr>
          <a:xfrm>
            <a:off x="6084094" y="536331"/>
            <a:ext cx="0" cy="5802923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6EF1387E-E1BB-4547-8A72-B0FEE43EA65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64925" y="6154738"/>
            <a:ext cx="487363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6605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4857"/>
    </mc:Choice>
    <mc:Fallback>
      <p:transition spd="slow" advTm="7485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19850E1-4B08-4C25-9235-8D837EB4C8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3192" y="544677"/>
            <a:ext cx="5210902" cy="578578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05701E9-A3B9-4423-8921-3C50E102B3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4094" y="544677"/>
            <a:ext cx="5210902" cy="5768646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5BBA87B-4C53-41E5-84CD-A7FBF953FCA9}"/>
              </a:ext>
            </a:extLst>
          </p:cNvPr>
          <p:cNvCxnSpPr/>
          <p:nvPr/>
        </p:nvCxnSpPr>
        <p:spPr>
          <a:xfrm>
            <a:off x="6084094" y="544677"/>
            <a:ext cx="0" cy="5768646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7BEE7B6A-91B1-4BE6-B479-EF2A602AE99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64925" y="6154738"/>
            <a:ext cx="487363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5446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32786"/>
    </mc:Choice>
    <mc:Fallback>
      <p:transition spd="slow" advTm="13278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D9B247"/>
      </a:accent1>
      <a:accent2>
        <a:srgbClr val="CC702D"/>
      </a:accent2>
      <a:accent3>
        <a:srgbClr val="B53A31"/>
      </a:accent3>
      <a:accent4>
        <a:srgbClr val="815F56"/>
      </a:accent4>
      <a:accent5>
        <a:srgbClr val="AE9E7C"/>
      </a:accent5>
      <a:accent6>
        <a:srgbClr val="7B8865"/>
      </a:accent6>
      <a:hlink>
        <a:srgbClr val="BB7826"/>
      </a:hlink>
      <a:folHlink>
        <a:srgbClr val="CF9C5F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E4E49EB0-FB00-41F5-9359-4843D783A23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2064</TotalTime>
  <Words>48</Words>
  <Application>Microsoft Office PowerPoint</Application>
  <PresentationFormat>Custom</PresentationFormat>
  <Paragraphs>7</Paragraphs>
  <Slides>4</Slides>
  <Notes>1</Notes>
  <HiddenSlides>0</HiddenSlides>
  <MMClips>4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Comic Sans MS</vt:lpstr>
      <vt:lpstr>Garamond</vt:lpstr>
      <vt:lpstr>Organic</vt:lpstr>
      <vt:lpstr>NORTHLANDS SCHOOL AND SUNFIELD CITY SCHOOL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neema gopaul</dc:creator>
  <cp:lastModifiedBy>neema gopaul</cp:lastModifiedBy>
  <cp:revision>87</cp:revision>
  <dcterms:created xsi:type="dcterms:W3CDTF">2020-04-08T08:07:52Z</dcterms:created>
  <dcterms:modified xsi:type="dcterms:W3CDTF">2020-05-21T19:23:22Z</dcterms:modified>
</cp:coreProperties>
</file>