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332" autoAdjust="0"/>
  </p:normalViewPr>
  <p:slideViewPr>
    <p:cSldViewPr>
      <p:cViewPr>
        <p:scale>
          <a:sx n="70" d="100"/>
          <a:sy n="70" d="100"/>
        </p:scale>
        <p:origin x="2861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75" y="2"/>
            <a:ext cx="5829300" cy="864095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76" y="635563"/>
            <a:ext cx="5869475" cy="1920213"/>
          </a:xfrm>
        </p:spPr>
        <p:txBody>
          <a:bodyPr>
            <a:norm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10  ENGLISH  PART  3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Grade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	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331640"/>
            <a:ext cx="6192687" cy="7812360"/>
          </a:xfrm>
          <a:prstGeom prst="rect">
            <a:avLst/>
          </a:prstGeom>
        </p:spPr>
      </p:pic>
      <p:pic>
        <p:nvPicPr>
          <p:cNvPr id="4" name="Page 6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7751" y="162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20"/>
            <a:ext cx="6858000" cy="9109680"/>
          </a:xfrm>
          <a:prstGeom prst="rect">
            <a:avLst/>
          </a:prstGeom>
        </p:spPr>
      </p:pic>
      <p:pic>
        <p:nvPicPr>
          <p:cNvPr id="5" name="Page 7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5264" y="382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6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8055" y="666762"/>
            <a:ext cx="6048675" cy="6858001"/>
          </a:xfrm>
          <a:prstGeom prst="rect">
            <a:avLst/>
          </a:prstGeom>
        </p:spPr>
      </p:pic>
      <p:pic>
        <p:nvPicPr>
          <p:cNvPr id="5" name="Page 68 N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61248" y="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4665" y="8604448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Paving the way to success English Grade 2 – D. V. </a:t>
            </a:r>
            <a:r>
              <a:rPr lang="en-US" sz="1400" dirty="0" err="1" smtClean="0"/>
              <a:t>Chetty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5080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0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30</Words>
  <Application>Microsoft Office PowerPoint</Application>
  <PresentationFormat>On-screen Show (4:3)</PresentationFormat>
  <Paragraphs>5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Windows User</cp:lastModifiedBy>
  <cp:revision>53</cp:revision>
  <dcterms:created xsi:type="dcterms:W3CDTF">2020-04-06T10:27:26Z</dcterms:created>
  <dcterms:modified xsi:type="dcterms:W3CDTF">2020-05-24T08:23:49Z</dcterms:modified>
</cp:coreProperties>
</file>