
<file path=[Content_Types].xml><?xml version="1.0" encoding="utf-8"?>
<Types xmlns="http://schemas.openxmlformats.org/package/2006/content-types">
  <Default Extension="tmp" ContentType="image/png"/>
  <Default Extension="png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hyperlink" Target="http://portal.mie.ac.mu/curriculum.html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tmp"/><Relationship Id="rId4" Type="http://schemas.openxmlformats.org/officeDocument/2006/relationships/image" Target="../media/image1.tm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tm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wav"/><Relationship Id="rId9" Type="http://schemas.openxmlformats.org/officeDocument/2006/relationships/image" Target="../media/image6.tm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5.wav"/><Relationship Id="rId7" Type="http://schemas.openxmlformats.org/officeDocument/2006/relationships/image" Target="../media/image8.tmp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7.tmp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233" y="2"/>
            <a:ext cx="7772400" cy="648071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9" y="476673"/>
            <a:ext cx="7825967" cy="1440160"/>
          </a:xfrm>
        </p:spPr>
        <p:txBody>
          <a:bodyPr>
            <a:normAutofit/>
          </a:bodyPr>
          <a:lstStyle/>
          <a:p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 10 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Part 1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Grade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Pareshma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800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58"/>
          <a:stretch/>
        </p:blipFill>
        <p:spPr>
          <a:xfrm>
            <a:off x="5076056" y="1124744"/>
            <a:ext cx="3888432" cy="475252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15048"/>
            <a:ext cx="4427984" cy="4862224"/>
          </a:xfrm>
          <a:prstGeom prst="rect">
            <a:avLst/>
          </a:prstGeom>
        </p:spPr>
      </p:pic>
      <p:pic>
        <p:nvPicPr>
          <p:cNvPr id="9" name="UNIT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188640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9512" y="6021288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>
                <a:hlinkClick r:id="rId7"/>
              </a:rPr>
              <a:t>http://portal.mie.ac.mu/curriculum.html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7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" y="-2272"/>
            <a:ext cx="4917455" cy="429536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" y="4293096"/>
            <a:ext cx="4755976" cy="2564904"/>
          </a:xfrm>
          <a:prstGeom prst="rect">
            <a:avLst/>
          </a:prstGeom>
        </p:spPr>
      </p:pic>
      <p:pic>
        <p:nvPicPr>
          <p:cNvPr id="6" name="Page 7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520" y="476672"/>
            <a:ext cx="609600" cy="609600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503" y="332656"/>
            <a:ext cx="4194497" cy="65253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age 7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2960" y="1718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9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64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tg.pdf - Adobe Acrobat Reader DC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0" t="20980" r="34500"/>
          <a:stretch/>
        </p:blipFill>
        <p:spPr>
          <a:xfrm>
            <a:off x="0" y="23232"/>
            <a:ext cx="4572000" cy="6843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856" y="116632"/>
            <a:ext cx="4457640" cy="6665574"/>
          </a:xfrm>
          <a:prstGeom prst="rect">
            <a:avLst/>
          </a:prstGeom>
        </p:spPr>
      </p:pic>
      <p:pic>
        <p:nvPicPr>
          <p:cNvPr id="7" name="PAGE 7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35896" y="836712"/>
            <a:ext cx="609600" cy="609600"/>
          </a:xfrm>
          <a:prstGeom prst="rect">
            <a:avLst/>
          </a:prstGeom>
        </p:spPr>
      </p:pic>
      <p:pic>
        <p:nvPicPr>
          <p:cNvPr id="8" name="PAGE 7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44408" y="836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7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6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23</Words>
  <Application>Microsoft Office PowerPoint</Application>
  <PresentationFormat>On-screen Show (4:3)</PresentationFormat>
  <Paragraphs>4</Paragraphs>
  <Slides>3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Тема Office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RePack by Diakov</cp:lastModifiedBy>
  <cp:revision>61</cp:revision>
  <dcterms:created xsi:type="dcterms:W3CDTF">2020-04-06T10:27:26Z</dcterms:created>
  <dcterms:modified xsi:type="dcterms:W3CDTF">2020-05-21T12:15:01Z</dcterms:modified>
</cp:coreProperties>
</file>