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F140-D52C-497E-AD7A-07386E987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677" y="3824655"/>
            <a:ext cx="9621390" cy="53170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SUNFIELD CITY SCHOOL</a:t>
            </a:r>
            <a:endParaRPr lang="en-M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A6BDE-85E5-46DD-B0A3-65768417E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1" y="4405661"/>
            <a:ext cx="9609666" cy="1458808"/>
          </a:xfrm>
        </p:spPr>
        <p:txBody>
          <a:bodyPr>
            <a:normAutofit fontScale="92500" lnSpcReduction="10000"/>
          </a:bodyPr>
          <a:lstStyle/>
          <a:p>
            <a:r>
              <a:rPr lang="en-US" sz="1700" dirty="0">
                <a:latin typeface="Comic Sans MS" panose="030F0702030302020204" pitchFamily="66" charset="0"/>
              </a:rPr>
              <a:t>PART 1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 Revision – using the Mouse &amp; Keyboard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Week 10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sz="16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5485F49-FD44-48B3-98FC-D0B809A15F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t="13502" b="13502"/>
          <a:stretch>
            <a:fillRect/>
          </a:stretch>
        </p:blipFill>
        <p:spPr>
          <a:xfrm>
            <a:off x="1041427" y="1041400"/>
            <a:ext cx="10105972" cy="252827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D72214-DBCE-48FE-93EF-369EDFB2DE74}"/>
              </a:ext>
            </a:extLst>
          </p:cNvPr>
          <p:cNvSpPr/>
          <p:nvPr/>
        </p:nvSpPr>
        <p:spPr>
          <a:xfrm>
            <a:off x="1037492" y="5738120"/>
            <a:ext cx="10109906" cy="482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Refer to: http://portal.mie.ac.mu/curriculum.html</a:t>
            </a:r>
            <a:endParaRPr lang="en-M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B96F0CE8-E6F1-4775-92F3-6D2DC995F4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25"/>
    </mc:Choice>
    <mc:Fallback xmlns="">
      <p:transition spd="slow" advTm="36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E6CDF30-48A7-4599-924B-145791792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84" y="659423"/>
            <a:ext cx="5255215" cy="554794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C78D65-E8D5-4C20-AEA8-1615E0DBD2BE}"/>
              </a:ext>
            </a:extLst>
          </p:cNvPr>
          <p:cNvCxnSpPr/>
          <p:nvPr/>
        </p:nvCxnSpPr>
        <p:spPr>
          <a:xfrm>
            <a:off x="6095999" y="659423"/>
            <a:ext cx="0" cy="5547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F6CF815-29C6-45A4-82E8-C468BD24E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428" y="5187463"/>
            <a:ext cx="1543265" cy="1019906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92F1FFB0-5022-457C-A278-5B624360D4E3}"/>
              </a:ext>
            </a:extLst>
          </p:cNvPr>
          <p:cNvSpPr/>
          <p:nvPr/>
        </p:nvSpPr>
        <p:spPr>
          <a:xfrm>
            <a:off x="7784121" y="5178670"/>
            <a:ext cx="3567087" cy="1019905"/>
          </a:xfrm>
          <a:prstGeom prst="wedgeEllipseCallout">
            <a:avLst>
              <a:gd name="adj1" fmla="val -64445"/>
              <a:gd name="adj2" fmla="val -111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 open file </a:t>
            </a:r>
          </a:p>
          <a:p>
            <a:pPr algn="ctr"/>
            <a:r>
              <a:rPr lang="en-US" dirty="0"/>
              <a:t>WEEK 10 G1 ICT Part 2 to do Activity 1 and Activity 2</a:t>
            </a:r>
            <a:endParaRPr lang="en-M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E6382-A73E-4DE5-BD68-9C26AC0EF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1902" y="650631"/>
            <a:ext cx="5239297" cy="4536832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E705F81F-B867-438D-B5E1-BE86E1AAE4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370"/>
    </mc:Choice>
    <mc:Fallback xmlns="">
      <p:transition spd="slow" advTm="231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2069</TotalTime>
  <Words>57</Words>
  <Application>Microsoft Office PowerPoint</Application>
  <PresentationFormat>Widescreen</PresentationFormat>
  <Paragraphs>8</Paragraphs>
  <Slides>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Comic Sans MS</vt:lpstr>
      <vt:lpstr>Garamond</vt:lpstr>
      <vt:lpstr>Organic</vt:lpstr>
      <vt:lpstr>NORTHLANDS SCHOOL AND SUNFIELD CITY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SCHOOL AND SUNFIELD CITY SCHOOL</dc:title>
  <dc:creator>neema gopaul</dc:creator>
  <cp:lastModifiedBy>neema gopaul</cp:lastModifiedBy>
  <cp:revision>84</cp:revision>
  <dcterms:created xsi:type="dcterms:W3CDTF">2020-04-07T18:11:50Z</dcterms:created>
  <dcterms:modified xsi:type="dcterms:W3CDTF">2020-05-22T10:14:35Z</dcterms:modified>
</cp:coreProperties>
</file>