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D6B8BBBF-22B3-4002-BFFC-13B8F85D61B4}"/>
    <pc:docChg chg="undo custSel addSld delSld modSld">
      <pc:chgData name="Hemant Slant" userId="183e55b3c2d18479" providerId="LiveId" clId="{D6B8BBBF-22B3-4002-BFFC-13B8F85D61B4}" dt="2020-04-22T18:23:50.305" v="397" actId="14100"/>
      <pc:docMkLst>
        <pc:docMk/>
      </pc:docMkLst>
      <pc:sldChg chg="addSp delSp modSp new del mod setBg">
        <pc:chgData name="Hemant Slant" userId="183e55b3c2d18479" providerId="LiveId" clId="{D6B8BBBF-22B3-4002-BFFC-13B8F85D61B4}" dt="2020-04-21T20:07:09.228" v="125" actId="47"/>
        <pc:sldMkLst>
          <pc:docMk/>
          <pc:sldMk cId="1516460497" sldId="256"/>
        </pc:sldMkLst>
        <pc:spChg chg="del">
          <ac:chgData name="Hemant Slant" userId="183e55b3c2d18479" providerId="LiveId" clId="{D6B8BBBF-22B3-4002-BFFC-13B8F85D61B4}" dt="2020-04-20T19:23:02.661" v="1" actId="478"/>
          <ac:spMkLst>
            <pc:docMk/>
            <pc:sldMk cId="1516460497" sldId="256"/>
            <ac:spMk id="2" creationId="{5C14A653-18FB-465C-A8B5-EDF39C4C471C}"/>
          </ac:spMkLst>
        </pc:spChg>
        <pc:spChg chg="add del mod">
          <ac:chgData name="Hemant Slant" userId="183e55b3c2d18479" providerId="LiveId" clId="{D6B8BBBF-22B3-4002-BFFC-13B8F85D61B4}" dt="2020-04-21T20:05:03.434" v="112"/>
          <ac:spMkLst>
            <pc:docMk/>
            <pc:sldMk cId="1516460497" sldId="256"/>
            <ac:spMk id="2" creationId="{B8468002-CEFB-4E48-B0F5-B4DCF192908A}"/>
          </ac:spMkLst>
        </pc:spChg>
        <pc:spChg chg="add del mod">
          <ac:chgData name="Hemant Slant" userId="183e55b3c2d18479" providerId="LiveId" clId="{D6B8BBBF-22B3-4002-BFFC-13B8F85D61B4}" dt="2020-04-21T20:05:03.434" v="112"/>
          <ac:spMkLst>
            <pc:docMk/>
            <pc:sldMk cId="1516460497" sldId="256"/>
            <ac:spMk id="3" creationId="{23B3A32F-7785-4047-B4CE-5F396629AD4F}"/>
          </ac:spMkLst>
        </pc:spChg>
        <pc:spChg chg="del">
          <ac:chgData name="Hemant Slant" userId="183e55b3c2d18479" providerId="LiveId" clId="{D6B8BBBF-22B3-4002-BFFC-13B8F85D61B4}" dt="2020-04-20T19:23:05.914" v="2" actId="478"/>
          <ac:spMkLst>
            <pc:docMk/>
            <pc:sldMk cId="1516460497" sldId="256"/>
            <ac:spMk id="3" creationId="{AE58BF84-0198-40BD-BA67-5A64CF2C7F96}"/>
          </ac:spMkLst>
        </pc:spChg>
        <pc:spChg chg="add del mod">
          <ac:chgData name="Hemant Slant" userId="183e55b3c2d18479" providerId="LiveId" clId="{D6B8BBBF-22B3-4002-BFFC-13B8F85D61B4}" dt="2020-04-20T19:26:05.818" v="15" actId="478"/>
          <ac:spMkLst>
            <pc:docMk/>
            <pc:sldMk cId="1516460497" sldId="256"/>
            <ac:spMk id="4" creationId="{28962403-2185-413F-996B-18788B2D29A1}"/>
          </ac:spMkLst>
        </pc:spChg>
        <pc:spChg chg="add mod">
          <ac:chgData name="Hemant Slant" userId="183e55b3c2d18479" providerId="LiveId" clId="{D6B8BBBF-22B3-4002-BFFC-13B8F85D61B4}" dt="2020-04-21T20:06:40.856" v="118" actId="21"/>
          <ac:spMkLst>
            <pc:docMk/>
            <pc:sldMk cId="1516460497" sldId="256"/>
            <ac:spMk id="5" creationId="{17BCF3A3-8247-4A06-9900-44AD809090A0}"/>
          </ac:spMkLst>
        </pc:spChg>
        <pc:picChg chg="add del mod">
          <ac:chgData name="Hemant Slant" userId="183e55b3c2d18479" providerId="LiveId" clId="{D6B8BBBF-22B3-4002-BFFC-13B8F85D61B4}" dt="2020-04-21T20:06:30.629" v="116" actId="21"/>
          <ac:picMkLst>
            <pc:docMk/>
            <pc:sldMk cId="1516460497" sldId="256"/>
            <ac:picMk id="7" creationId="{A167305B-FAD3-4A09-AC25-A38EBF01D141}"/>
          </ac:picMkLst>
        </pc:picChg>
      </pc:sldChg>
      <pc:sldChg chg="addSp delSp modSp new mod delAnim modAnim">
        <pc:chgData name="Hemant Slant" userId="183e55b3c2d18479" providerId="LiveId" clId="{D6B8BBBF-22B3-4002-BFFC-13B8F85D61B4}" dt="2020-04-22T18:23:50.305" v="397" actId="14100"/>
        <pc:sldMkLst>
          <pc:docMk/>
          <pc:sldMk cId="1671020279" sldId="257"/>
        </pc:sldMkLst>
        <pc:spChg chg="del">
          <ac:chgData name="Hemant Slant" userId="183e55b3c2d18479" providerId="LiveId" clId="{D6B8BBBF-22B3-4002-BFFC-13B8F85D61B4}" dt="2020-04-20T19:23:42.792" v="5" actId="478"/>
          <ac:spMkLst>
            <pc:docMk/>
            <pc:sldMk cId="1671020279" sldId="257"/>
            <ac:spMk id="2" creationId="{F7F4E193-DA69-4444-B586-4217A210420D}"/>
          </ac:spMkLst>
        </pc:spChg>
        <pc:spChg chg="del">
          <ac:chgData name="Hemant Slant" userId="183e55b3c2d18479" providerId="LiveId" clId="{D6B8BBBF-22B3-4002-BFFC-13B8F85D61B4}" dt="2020-04-20T19:23:46.219" v="6" actId="478"/>
          <ac:spMkLst>
            <pc:docMk/>
            <pc:sldMk cId="1671020279" sldId="257"/>
            <ac:spMk id="3" creationId="{CC0606B0-C3BD-4DD5-8B72-CA52603C09FB}"/>
          </ac:spMkLst>
        </pc:spChg>
        <pc:spChg chg="add del mod">
          <ac:chgData name="Hemant Slant" userId="183e55b3c2d18479" providerId="LiveId" clId="{D6B8BBBF-22B3-4002-BFFC-13B8F85D61B4}" dt="2020-04-20T19:25:39.532" v="11" actId="478"/>
          <ac:spMkLst>
            <pc:docMk/>
            <pc:sldMk cId="1671020279" sldId="257"/>
            <ac:spMk id="4" creationId="{52FAD44E-2F0B-46AD-9AE6-95AB8CCA3776}"/>
          </ac:spMkLst>
        </pc:spChg>
        <pc:spChg chg="add del mod">
          <ac:chgData name="Hemant Slant" userId="183e55b3c2d18479" providerId="LiveId" clId="{D6B8BBBF-22B3-4002-BFFC-13B8F85D61B4}" dt="2020-04-21T16:35:30.068" v="34" actId="478"/>
          <ac:spMkLst>
            <pc:docMk/>
            <pc:sldMk cId="1671020279" sldId="257"/>
            <ac:spMk id="5" creationId="{B9C0505B-ED68-4366-8C23-EA7012D62B90}"/>
          </ac:spMkLst>
        </pc:spChg>
        <pc:picChg chg="add mod">
          <ac:chgData name="Hemant Slant" userId="183e55b3c2d18479" providerId="LiveId" clId="{D6B8BBBF-22B3-4002-BFFC-13B8F85D61B4}" dt="2020-04-22T18:23:42.509" v="394" actId="1076"/>
          <ac:picMkLst>
            <pc:docMk/>
            <pc:sldMk cId="1671020279" sldId="257"/>
            <ac:picMk id="2" creationId="{BA5E8613-82DB-49D6-8764-87E46E9A10F3}"/>
          </ac:picMkLst>
        </pc:picChg>
        <pc:picChg chg="add mod">
          <ac:chgData name="Hemant Slant" userId="183e55b3c2d18479" providerId="LiveId" clId="{D6B8BBBF-22B3-4002-BFFC-13B8F85D61B4}" dt="2020-04-22T18:23:47.915" v="396" actId="1076"/>
          <ac:picMkLst>
            <pc:docMk/>
            <pc:sldMk cId="1671020279" sldId="257"/>
            <ac:picMk id="3" creationId="{38FD9278-6945-4FBB-815B-41B10EF7D852}"/>
          </ac:picMkLst>
        </pc:picChg>
        <pc:picChg chg="add del mod">
          <ac:chgData name="Hemant Slant" userId="183e55b3c2d18479" providerId="LiveId" clId="{D6B8BBBF-22B3-4002-BFFC-13B8F85D61B4}" dt="2020-04-21T20:08:22.860" v="144" actId="21"/>
          <ac:picMkLst>
            <pc:docMk/>
            <pc:sldMk cId="1671020279" sldId="257"/>
            <ac:picMk id="3" creationId="{B1B2C361-24F7-4ADA-849F-759F38880B05}"/>
          </ac:picMkLst>
        </pc:picChg>
        <pc:picChg chg="add mod">
          <ac:chgData name="Hemant Slant" userId="183e55b3c2d18479" providerId="LiveId" clId="{D6B8BBBF-22B3-4002-BFFC-13B8F85D61B4}" dt="2020-04-22T18:23:50.305" v="397" actId="14100"/>
          <ac:picMkLst>
            <pc:docMk/>
            <pc:sldMk cId="1671020279" sldId="257"/>
            <ac:picMk id="4" creationId="{207B3D49-611C-4E60-857C-F44B960DE16E}"/>
          </ac:picMkLst>
        </pc:picChg>
        <pc:picChg chg="add del mod">
          <ac:chgData name="Hemant Slant" userId="183e55b3c2d18479" providerId="LiveId" clId="{D6B8BBBF-22B3-4002-BFFC-13B8F85D61B4}" dt="2020-04-21T20:08:38.760" v="147" actId="21"/>
          <ac:picMkLst>
            <pc:docMk/>
            <pc:sldMk cId="1671020279" sldId="257"/>
            <ac:picMk id="6" creationId="{258C6EDD-9A08-4A8E-8F57-F5FEECA39251}"/>
          </ac:picMkLst>
        </pc:picChg>
        <pc:picChg chg="add del mod">
          <ac:chgData name="Hemant Slant" userId="183e55b3c2d18479" providerId="LiveId" clId="{D6B8BBBF-22B3-4002-BFFC-13B8F85D61B4}" dt="2020-04-21T19:24:43.939" v="99" actId="478"/>
          <ac:picMkLst>
            <pc:docMk/>
            <pc:sldMk cId="1671020279" sldId="257"/>
            <ac:picMk id="7" creationId="{E73A91E7-72D4-4C1E-B969-9CFE1A883596}"/>
          </ac:picMkLst>
        </pc:picChg>
      </pc:sldChg>
      <pc:sldChg chg="addSp delSp modSp new mod modTransition">
        <pc:chgData name="Hemant Slant" userId="183e55b3c2d18479" providerId="LiveId" clId="{D6B8BBBF-22B3-4002-BFFC-13B8F85D61B4}" dt="2020-04-22T18:21:02.975" v="385" actId="21"/>
        <pc:sldMkLst>
          <pc:docMk/>
          <pc:sldMk cId="3427481870" sldId="258"/>
        </pc:sldMkLst>
        <pc:spChg chg="del">
          <ac:chgData name="Hemant Slant" userId="183e55b3c2d18479" providerId="LiveId" clId="{D6B8BBBF-22B3-4002-BFFC-13B8F85D61B4}" dt="2020-04-20T19:24:09.629" v="7" actId="478"/>
          <ac:spMkLst>
            <pc:docMk/>
            <pc:sldMk cId="3427481870" sldId="258"/>
            <ac:spMk id="2" creationId="{F4396E41-75C5-45D0-A375-185891FC7739}"/>
          </ac:spMkLst>
        </pc:spChg>
        <pc:spChg chg="del">
          <ac:chgData name="Hemant Slant" userId="183e55b3c2d18479" providerId="LiveId" clId="{D6B8BBBF-22B3-4002-BFFC-13B8F85D61B4}" dt="2020-04-20T19:24:11.435" v="8" actId="478"/>
          <ac:spMkLst>
            <pc:docMk/>
            <pc:sldMk cId="3427481870" sldId="258"/>
            <ac:spMk id="3" creationId="{D278AA14-1EB6-4B25-9556-42679961FC46}"/>
          </ac:spMkLst>
        </pc:spChg>
        <pc:picChg chg="add mod">
          <ac:chgData name="Hemant Slant" userId="183e55b3c2d18479" providerId="LiveId" clId="{D6B8BBBF-22B3-4002-BFFC-13B8F85D61B4}" dt="2020-04-22T18:20:58.345" v="383" actId="1076"/>
          <ac:picMkLst>
            <pc:docMk/>
            <pc:sldMk cId="3427481870" sldId="258"/>
            <ac:picMk id="3" creationId="{D5B27637-E1C5-4FE5-8BE2-92EB06D85E33}"/>
          </ac:picMkLst>
        </pc:picChg>
        <pc:picChg chg="add del mod">
          <ac:chgData name="Hemant Slant" userId="183e55b3c2d18479" providerId="LiveId" clId="{D6B8BBBF-22B3-4002-BFFC-13B8F85D61B4}" dt="2020-04-22T18:18:12.629" v="362" actId="21"/>
          <ac:picMkLst>
            <pc:docMk/>
            <pc:sldMk cId="3427481870" sldId="258"/>
            <ac:picMk id="4" creationId="{63E619EF-F70B-47F0-9FED-005BF2570699}"/>
          </ac:picMkLst>
        </pc:picChg>
        <pc:picChg chg="add mod">
          <ac:chgData name="Hemant Slant" userId="183e55b3c2d18479" providerId="LiveId" clId="{D6B8BBBF-22B3-4002-BFFC-13B8F85D61B4}" dt="2020-04-22T18:20:48.534" v="378" actId="14100"/>
          <ac:picMkLst>
            <pc:docMk/>
            <pc:sldMk cId="3427481870" sldId="258"/>
            <ac:picMk id="5" creationId="{EC61C5D1-F32D-43C1-86E5-5DD80D744736}"/>
          </ac:picMkLst>
        </pc:picChg>
        <pc:picChg chg="add del mod">
          <ac:chgData name="Hemant Slant" userId="183e55b3c2d18479" providerId="LiveId" clId="{D6B8BBBF-22B3-4002-BFFC-13B8F85D61B4}" dt="2020-04-22T10:43:25.756" v="196" actId="478"/>
          <ac:picMkLst>
            <pc:docMk/>
            <pc:sldMk cId="3427481870" sldId="258"/>
            <ac:picMk id="6" creationId="{97D1C3A9-7E79-43C7-A8EB-6A0B10E3B078}"/>
          </ac:picMkLst>
        </pc:picChg>
        <pc:picChg chg="add del mod">
          <ac:chgData name="Hemant Slant" userId="183e55b3c2d18479" providerId="LiveId" clId="{D6B8BBBF-22B3-4002-BFFC-13B8F85D61B4}" dt="2020-04-22T10:43:29.665" v="197" actId="478"/>
          <ac:picMkLst>
            <pc:docMk/>
            <pc:sldMk cId="3427481870" sldId="258"/>
            <ac:picMk id="7" creationId="{6F8B4905-1339-4BAD-AA5C-0BC7E55BE48A}"/>
          </ac:picMkLst>
        </pc:picChg>
        <pc:picChg chg="add del mod">
          <ac:chgData name="Hemant Slant" userId="183e55b3c2d18479" providerId="LiveId" clId="{D6B8BBBF-22B3-4002-BFFC-13B8F85D61B4}" dt="2020-04-22T18:18:25.764" v="367" actId="21"/>
          <ac:picMkLst>
            <pc:docMk/>
            <pc:sldMk cId="3427481870" sldId="258"/>
            <ac:picMk id="9" creationId="{592CB4C7-3FDE-4D2C-BB20-F90E9815904B}"/>
          </ac:picMkLst>
        </pc:picChg>
        <pc:picChg chg="add del mod">
          <ac:chgData name="Hemant Slant" userId="183e55b3c2d18479" providerId="LiveId" clId="{D6B8BBBF-22B3-4002-BFFC-13B8F85D61B4}" dt="2020-04-22T18:21:02.975" v="385" actId="21"/>
          <ac:picMkLst>
            <pc:docMk/>
            <pc:sldMk cId="3427481870" sldId="258"/>
            <ac:picMk id="11" creationId="{A45607F2-A13D-485D-8D27-20014400084C}"/>
          </ac:picMkLst>
        </pc:picChg>
        <pc:picChg chg="mod">
          <ac:chgData name="Hemant Slant" userId="183e55b3c2d18479" providerId="LiveId" clId="{D6B8BBBF-22B3-4002-BFFC-13B8F85D61B4}" dt="2020-04-22T11:05:01.845" v="324" actId="1076"/>
          <ac:picMkLst>
            <pc:docMk/>
            <pc:sldMk cId="3427481870" sldId="258"/>
            <ac:picMk id="12" creationId="{12859F09-54D2-4D84-8D57-CE7BB4C082D2}"/>
          </ac:picMkLst>
        </pc:picChg>
        <pc:picChg chg="mod">
          <ac:chgData name="Hemant Slant" userId="183e55b3c2d18479" providerId="LiveId" clId="{D6B8BBBF-22B3-4002-BFFC-13B8F85D61B4}" dt="2020-04-22T11:07:15.501" v="328" actId="1076"/>
          <ac:picMkLst>
            <pc:docMk/>
            <pc:sldMk cId="3427481870" sldId="258"/>
            <ac:picMk id="13" creationId="{8065A303-6FBA-4F4C-8551-C90854F6DECF}"/>
          </ac:picMkLst>
        </pc:picChg>
      </pc:sldChg>
      <pc:sldChg chg="new del">
        <pc:chgData name="Hemant Slant" userId="183e55b3c2d18479" providerId="LiveId" clId="{D6B8BBBF-22B3-4002-BFFC-13B8F85D61B4}" dt="2020-04-21T17:20:15.728" v="44" actId="2696"/>
        <pc:sldMkLst>
          <pc:docMk/>
          <pc:sldMk cId="380337241" sldId="259"/>
        </pc:sldMkLst>
      </pc:sldChg>
      <pc:sldChg chg="addSp delSp modSp new mod setBg delAnim">
        <pc:chgData name="Hemant Slant" userId="183e55b3c2d18479" providerId="LiveId" clId="{D6B8BBBF-22B3-4002-BFFC-13B8F85D61B4}" dt="2020-04-22T17:46:03.093" v="360" actId="27636"/>
        <pc:sldMkLst>
          <pc:docMk/>
          <pc:sldMk cId="888031120" sldId="259"/>
        </pc:sldMkLst>
        <pc:spChg chg="del">
          <ac:chgData name="Hemant Slant" userId="183e55b3c2d18479" providerId="LiveId" clId="{D6B8BBBF-22B3-4002-BFFC-13B8F85D61B4}" dt="2020-04-21T20:10:57.950" v="195" actId="478"/>
          <ac:spMkLst>
            <pc:docMk/>
            <pc:sldMk cId="888031120" sldId="259"/>
            <ac:spMk id="2" creationId="{ACADDCF7-6BEF-4C7C-B422-91EAD423B279}"/>
          </ac:spMkLst>
        </pc:spChg>
        <pc:spChg chg="mod">
          <ac:chgData name="Hemant Slant" userId="183e55b3c2d18479" providerId="LiveId" clId="{D6B8BBBF-22B3-4002-BFFC-13B8F85D61B4}" dt="2020-04-22T17:46:03.093" v="360" actId="27636"/>
          <ac:spMkLst>
            <pc:docMk/>
            <pc:sldMk cId="888031120" sldId="259"/>
            <ac:spMk id="3" creationId="{302841FA-F987-4DA7-B2CD-5314E076740C}"/>
          </ac:spMkLst>
        </pc:spChg>
        <pc:picChg chg="del">
          <ac:chgData name="Hemant Slant" userId="183e55b3c2d18479" providerId="LiveId" clId="{D6B8BBBF-22B3-4002-BFFC-13B8F85D61B4}" dt="2020-04-22T10:52:41.641" v="260" actId="478"/>
          <ac:picMkLst>
            <pc:docMk/>
            <pc:sldMk cId="888031120" sldId="259"/>
            <ac:picMk id="2" creationId="{4A365820-C7E4-46D9-91DC-5BB14655E9D4}"/>
          </ac:picMkLst>
        </pc:picChg>
        <pc:picChg chg="add mod">
          <ac:chgData name="Hemant Slant" userId="183e55b3c2d18479" providerId="LiveId" clId="{D6B8BBBF-22B3-4002-BFFC-13B8F85D61B4}" dt="2020-04-22T10:48:39.049" v="259" actId="1076"/>
          <ac:picMkLst>
            <pc:docMk/>
            <pc:sldMk cId="888031120" sldId="259"/>
            <ac:picMk id="4" creationId="{7890A438-9E05-4982-A80A-77BA89284685}"/>
          </ac:picMkLst>
        </pc:picChg>
        <pc:picChg chg="del">
          <ac:chgData name="Hemant Slant" userId="183e55b3c2d18479" providerId="LiveId" clId="{D6B8BBBF-22B3-4002-BFFC-13B8F85D61B4}" dt="2020-04-22T10:54:55.375" v="309" actId="478"/>
          <ac:picMkLst>
            <pc:docMk/>
            <pc:sldMk cId="888031120" sldId="259"/>
            <ac:picMk id="5" creationId="{5000A72A-2C42-41D6-88EC-603AC333CB57}"/>
          </ac:picMkLst>
        </pc:picChg>
        <pc:picChg chg="del">
          <ac:chgData name="Hemant Slant" userId="183e55b3c2d18479" providerId="LiveId" clId="{D6B8BBBF-22B3-4002-BFFC-13B8F85D61B4}" dt="2020-04-22T10:56:37.884" v="310" actId="478"/>
          <ac:picMkLst>
            <pc:docMk/>
            <pc:sldMk cId="888031120" sldId="259"/>
            <ac:picMk id="6" creationId="{A2963297-6ED7-4AC9-82B7-02D9229C87D0}"/>
          </ac:picMkLst>
        </pc:picChg>
        <pc:picChg chg="mod">
          <ac:chgData name="Hemant Slant" userId="183e55b3c2d18479" providerId="LiveId" clId="{D6B8BBBF-22B3-4002-BFFC-13B8F85D61B4}" dt="2020-04-22T10:58:15.614" v="311" actId="1076"/>
          <ac:picMkLst>
            <pc:docMk/>
            <pc:sldMk cId="888031120" sldId="259"/>
            <ac:picMk id="7" creationId="{1E1CF3AA-9CFC-4D3A-80E3-8D647CB5A5C8}"/>
          </ac:picMkLst>
        </pc:picChg>
      </pc:sldChg>
    </pc:docChg>
  </pc:docChgLst>
  <pc:docChgLst>
    <pc:chgData name="Hemant Slant" userId="183e55b3c2d18479" providerId="LiveId" clId="{4156C50D-7FAC-416B-84A8-CE3C68214639}"/>
    <pc:docChg chg="custSel delSld modSld">
      <pc:chgData name="Hemant Slant" userId="183e55b3c2d18479" providerId="LiveId" clId="{4156C50D-7FAC-416B-84A8-CE3C68214639}" dt="2020-04-22T21:40:42.787" v="73" actId="1076"/>
      <pc:docMkLst>
        <pc:docMk/>
      </pc:docMkLst>
      <pc:sldChg chg="del">
        <pc:chgData name="Hemant Slant" userId="183e55b3c2d18479" providerId="LiveId" clId="{4156C50D-7FAC-416B-84A8-CE3C68214639}" dt="2020-04-22T18:50:41.683" v="0" actId="47"/>
        <pc:sldMkLst>
          <pc:docMk/>
          <pc:sldMk cId="1671020279" sldId="257"/>
        </pc:sldMkLst>
      </pc:sldChg>
      <pc:sldChg chg="addSp delSp modSp mod delAnim">
        <pc:chgData name="Hemant Slant" userId="183e55b3c2d18479" providerId="LiveId" clId="{4156C50D-7FAC-416B-84A8-CE3C68214639}" dt="2020-04-22T21:40:39.528" v="72" actId="1076"/>
        <pc:sldMkLst>
          <pc:docMk/>
          <pc:sldMk cId="3427481870" sldId="258"/>
        </pc:sldMkLst>
        <pc:picChg chg="del">
          <ac:chgData name="Hemant Slant" userId="183e55b3c2d18479" providerId="LiveId" clId="{4156C50D-7FAC-416B-84A8-CE3C68214639}" dt="2020-04-22T18:50:59" v="5" actId="478"/>
          <ac:picMkLst>
            <pc:docMk/>
            <pc:sldMk cId="3427481870" sldId="258"/>
            <ac:picMk id="3" creationId="{D5B27637-E1C5-4FE5-8BE2-92EB06D85E33}"/>
          </ac:picMkLst>
        </pc:picChg>
        <pc:picChg chg="add del mod">
          <ac:chgData name="Hemant Slant" userId="183e55b3c2d18479" providerId="LiveId" clId="{4156C50D-7FAC-416B-84A8-CE3C68214639}" dt="2020-04-22T21:31:34.498" v="54" actId="478"/>
          <ac:picMkLst>
            <pc:docMk/>
            <pc:sldMk cId="3427481870" sldId="258"/>
            <ac:picMk id="4" creationId="{CB06774F-09F9-4ABF-881C-09491F447359}"/>
          </ac:picMkLst>
        </pc:picChg>
        <pc:picChg chg="del">
          <ac:chgData name="Hemant Slant" userId="183e55b3c2d18479" providerId="LiveId" clId="{4156C50D-7FAC-416B-84A8-CE3C68214639}" dt="2020-04-22T18:51:02.167" v="8" actId="478"/>
          <ac:picMkLst>
            <pc:docMk/>
            <pc:sldMk cId="3427481870" sldId="258"/>
            <ac:picMk id="5" creationId="{EC61C5D1-F32D-43C1-86E5-5DD80D744736}"/>
          </ac:picMkLst>
        </pc:picChg>
        <pc:picChg chg="add del mod">
          <ac:chgData name="Hemant Slant" userId="183e55b3c2d18479" providerId="LiveId" clId="{4156C50D-7FAC-416B-84A8-CE3C68214639}" dt="2020-04-22T21:31:58.871" v="63" actId="478"/>
          <ac:picMkLst>
            <pc:docMk/>
            <pc:sldMk cId="3427481870" sldId="258"/>
            <ac:picMk id="7" creationId="{BC465B0A-81E0-4B53-BD2D-0FEB28E20AE7}"/>
          </ac:picMkLst>
        </pc:picChg>
        <pc:picChg chg="add mod">
          <ac:chgData name="Hemant Slant" userId="183e55b3c2d18479" providerId="LiveId" clId="{4156C50D-7FAC-416B-84A8-CE3C68214639}" dt="2020-04-22T21:35:59.861" v="71" actId="1076"/>
          <ac:picMkLst>
            <pc:docMk/>
            <pc:sldMk cId="3427481870" sldId="258"/>
            <ac:picMk id="9" creationId="{625E84F4-8D2D-4BAB-A370-F736A7328943}"/>
          </ac:picMkLst>
        </pc:picChg>
        <pc:picChg chg="add mod">
          <ac:chgData name="Hemant Slant" userId="183e55b3c2d18479" providerId="LiveId" clId="{4156C50D-7FAC-416B-84A8-CE3C68214639}" dt="2020-04-22T21:35:54.893" v="70" actId="1076"/>
          <ac:picMkLst>
            <pc:docMk/>
            <pc:sldMk cId="3427481870" sldId="258"/>
            <ac:picMk id="11" creationId="{025897B0-A277-47F0-A4CC-92D294056ABC}"/>
          </ac:picMkLst>
        </pc:picChg>
        <pc:picChg chg="del">
          <ac:chgData name="Hemant Slant" userId="183e55b3c2d18479" providerId="LiveId" clId="{4156C50D-7FAC-416B-84A8-CE3C68214639}" dt="2020-04-22T18:51:00.184" v="6" actId="478"/>
          <ac:picMkLst>
            <pc:docMk/>
            <pc:sldMk cId="3427481870" sldId="258"/>
            <ac:picMk id="12" creationId="{12859F09-54D2-4D84-8D57-CE7BB4C082D2}"/>
          </ac:picMkLst>
        </pc:picChg>
        <pc:picChg chg="del">
          <ac:chgData name="Hemant Slant" userId="183e55b3c2d18479" providerId="LiveId" clId="{4156C50D-7FAC-416B-84A8-CE3C68214639}" dt="2020-04-22T18:51:01.382" v="7" actId="478"/>
          <ac:picMkLst>
            <pc:docMk/>
            <pc:sldMk cId="3427481870" sldId="258"/>
            <ac:picMk id="13" creationId="{8065A303-6FBA-4F4C-8551-C90854F6DECF}"/>
          </ac:picMkLst>
        </pc:picChg>
        <pc:picChg chg="mod">
          <ac:chgData name="Hemant Slant" userId="183e55b3c2d18479" providerId="LiveId" clId="{4156C50D-7FAC-416B-84A8-CE3C68214639}" dt="2020-04-22T21:40:39.528" v="72" actId="1076"/>
          <ac:picMkLst>
            <pc:docMk/>
            <pc:sldMk cId="3427481870" sldId="258"/>
            <ac:picMk id="14" creationId="{8D0D2ADF-E531-480A-983E-378361034FBE}"/>
          </ac:picMkLst>
        </pc:picChg>
      </pc:sldChg>
      <pc:sldChg chg="addSp delSp modSp mod delAnim">
        <pc:chgData name="Hemant Slant" userId="183e55b3c2d18479" providerId="LiveId" clId="{4156C50D-7FAC-416B-84A8-CE3C68214639}" dt="2020-04-22T21:40:42.787" v="73" actId="1076"/>
        <pc:sldMkLst>
          <pc:docMk/>
          <pc:sldMk cId="888031120" sldId="259"/>
        </pc:sldMkLst>
        <pc:spChg chg="del mod">
          <ac:chgData name="Hemant Slant" userId="183e55b3c2d18479" providerId="LiveId" clId="{4156C50D-7FAC-416B-84A8-CE3C68214639}" dt="2020-04-22T18:50:56.878" v="4" actId="478"/>
          <ac:spMkLst>
            <pc:docMk/>
            <pc:sldMk cId="888031120" sldId="259"/>
            <ac:spMk id="3" creationId="{302841FA-F987-4DA7-B2CD-5314E076740C}"/>
          </ac:spMkLst>
        </pc:spChg>
        <pc:picChg chg="del">
          <ac:chgData name="Hemant Slant" userId="183e55b3c2d18479" providerId="LiveId" clId="{4156C50D-7FAC-416B-84A8-CE3C68214639}" dt="2020-04-22T18:50:54.752" v="3" actId="478"/>
          <ac:picMkLst>
            <pc:docMk/>
            <pc:sldMk cId="888031120" sldId="259"/>
            <ac:picMk id="4" creationId="{7890A438-9E05-4982-A80A-77BA89284685}"/>
          </ac:picMkLst>
        </pc:picChg>
        <pc:picChg chg="add mod">
          <ac:chgData name="Hemant Slant" userId="183e55b3c2d18479" providerId="LiveId" clId="{4156C50D-7FAC-416B-84A8-CE3C68214639}" dt="2020-04-22T18:52:41.659" v="38" actId="14100"/>
          <ac:picMkLst>
            <pc:docMk/>
            <pc:sldMk cId="888031120" sldId="259"/>
            <ac:picMk id="5" creationId="{859DDBC3-4438-47E1-9653-5A8A11C03868}"/>
          </ac:picMkLst>
        </pc:picChg>
        <pc:picChg chg="del">
          <ac:chgData name="Hemant Slant" userId="183e55b3c2d18479" providerId="LiveId" clId="{4156C50D-7FAC-416B-84A8-CE3C68214639}" dt="2020-04-22T18:50:50.549" v="1" actId="478"/>
          <ac:picMkLst>
            <pc:docMk/>
            <pc:sldMk cId="888031120" sldId="259"/>
            <ac:picMk id="7" creationId="{1E1CF3AA-9CFC-4D3A-80E3-8D647CB5A5C8}"/>
          </ac:picMkLst>
        </pc:picChg>
        <pc:picChg chg="add del mod">
          <ac:chgData name="Hemant Slant" userId="183e55b3c2d18479" providerId="LiveId" clId="{4156C50D-7FAC-416B-84A8-CE3C68214639}" dt="2020-04-22T18:58:14.215" v="42" actId="478"/>
          <ac:picMkLst>
            <pc:docMk/>
            <pc:sldMk cId="888031120" sldId="259"/>
            <ac:picMk id="8" creationId="{33CD304A-7661-420A-9EDD-9C2CEA2CF7E0}"/>
          </ac:picMkLst>
        </pc:picChg>
        <pc:picChg chg="add del mod">
          <ac:chgData name="Hemant Slant" userId="183e55b3c2d18479" providerId="LiveId" clId="{4156C50D-7FAC-416B-84A8-CE3C68214639}" dt="2020-04-22T20:46:34.603" v="50" actId="478"/>
          <ac:picMkLst>
            <pc:docMk/>
            <pc:sldMk cId="888031120" sldId="259"/>
            <ac:picMk id="10" creationId="{1F0930DD-315F-494A-9F78-D1C0C17030CD}"/>
          </ac:picMkLst>
        </pc:picChg>
        <pc:picChg chg="del mod">
          <ac:chgData name="Hemant Slant" userId="183e55b3c2d18479" providerId="LiveId" clId="{4156C50D-7FAC-416B-84A8-CE3C68214639}" dt="2020-04-22T19:42:18.914" v="47" actId="478"/>
          <ac:picMkLst>
            <pc:docMk/>
            <pc:sldMk cId="888031120" sldId="259"/>
            <ac:picMk id="11" creationId="{38E5D70B-E28D-4DA6-AAC6-BAFDAE50DD9D}"/>
          </ac:picMkLst>
        </pc:picChg>
        <pc:picChg chg="add mod">
          <ac:chgData name="Hemant Slant" userId="183e55b3c2d18479" providerId="LiveId" clId="{4156C50D-7FAC-416B-84A8-CE3C68214639}" dt="2020-04-22T20:46:41.134" v="52" actId="14100"/>
          <ac:picMkLst>
            <pc:docMk/>
            <pc:sldMk cId="888031120" sldId="259"/>
            <ac:picMk id="13" creationId="{075B3753-5584-4419-84B5-B7154E118F81}"/>
          </ac:picMkLst>
        </pc:picChg>
        <pc:picChg chg="mod">
          <ac:chgData name="Hemant Slant" userId="183e55b3c2d18479" providerId="LiveId" clId="{4156C50D-7FAC-416B-84A8-CE3C68214639}" dt="2020-04-22T21:40:42.787" v="73" actId="1076"/>
          <ac:picMkLst>
            <pc:docMk/>
            <pc:sldMk cId="888031120" sldId="259"/>
            <ac:picMk id="14" creationId="{A5AFB84B-4F41-405E-9617-E958F8D2DC4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096AF-342D-458F-8A3B-B50096884970}" type="datetimeFigureOut">
              <a:rPr lang="en-GB" smtClean="0"/>
              <a:t>23/04/2020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B0D19-027E-43D4-8C9B-92C4F2DAD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837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822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0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5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81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2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679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67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94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46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818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5214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278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56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893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189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763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3F172B3-F1AF-4B91-A9E2-6AADF3C8050A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D0355-A6A3-4F83-9B17-3218CF50F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2260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  <p:sldLayoutId id="2147484296" r:id="rId12"/>
    <p:sldLayoutId id="2147484297" r:id="rId13"/>
    <p:sldLayoutId id="2147484298" r:id="rId14"/>
    <p:sldLayoutId id="2147484299" r:id="rId15"/>
    <p:sldLayoutId id="2147484300" r:id="rId16"/>
    <p:sldLayoutId id="21474843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9DDBC3-4438-47E1-9653-5A8A11C03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00" y="507678"/>
            <a:ext cx="4807416" cy="54992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5B3753-5584-4419-84B5-B7154E118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191" y="507678"/>
            <a:ext cx="4733925" cy="5499227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AFB84B-4F41-405E-9617-E958F8D2DC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2855" y="43199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3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3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5E84F4-8D2D-4BAB-A370-F736A7328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21" y="388400"/>
            <a:ext cx="4600135" cy="5880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5897B0-A277-47F0-A4CC-92D294056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74" y="388400"/>
            <a:ext cx="4464585" cy="5880475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0D2ADF-E531-480A-983E-378361034F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2179" y="42777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8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4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653</TotalTime>
  <Words>0</Words>
  <Application>Microsoft Office PowerPoint</Application>
  <PresentationFormat>Widescreen</PresentationFormat>
  <Paragraphs>0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Wingdings 3</vt:lpstr>
      <vt:lpstr>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Hemant Slant</cp:lastModifiedBy>
  <cp:revision>15</cp:revision>
  <dcterms:created xsi:type="dcterms:W3CDTF">2020-04-20T19:21:17Z</dcterms:created>
  <dcterms:modified xsi:type="dcterms:W3CDTF">2020-04-22T21:41:10Z</dcterms:modified>
</cp:coreProperties>
</file>