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4" Type="http://schemas.openxmlformats.org/officeDocument/2006/relationships/slide" Target="slides/slide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5A47-DFB4-43D6-BBA7-306FBDD3513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74E8-CC5C-476C-B9A8-0BE02A860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780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5A47-DFB4-43D6-BBA7-306FBDD3513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74E8-CC5C-476C-B9A8-0BE02A860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392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5A47-DFB4-43D6-BBA7-306FBDD3513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74E8-CC5C-476C-B9A8-0BE02A860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390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5A47-DFB4-43D6-BBA7-306FBDD3513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74E8-CC5C-476C-B9A8-0BE02A860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0339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5A47-DFB4-43D6-BBA7-306FBDD3513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74E8-CC5C-476C-B9A8-0BE02A860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6860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5A47-DFB4-43D6-BBA7-306FBDD3513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74E8-CC5C-476C-B9A8-0BE02A860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086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5A47-DFB4-43D6-BBA7-306FBDD3513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74E8-CC5C-476C-B9A8-0BE02A860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2941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5A47-DFB4-43D6-BBA7-306FBDD3513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74E8-CC5C-476C-B9A8-0BE02A860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2952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5A47-DFB4-43D6-BBA7-306FBDD3513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74E8-CC5C-476C-B9A8-0BE02A860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0624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5A47-DFB4-43D6-BBA7-306FBDD3513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74E8-CC5C-476C-B9A8-0BE02A860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5124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5A47-DFB4-43D6-BBA7-306FBDD3513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74E8-CC5C-476C-B9A8-0BE02A860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8004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E5A47-DFB4-43D6-BBA7-306FBDD3513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074E8-CC5C-476C-B9A8-0BE02A860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368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 /><Relationship Id="rId2" Type="http://schemas.openxmlformats.org/officeDocument/2006/relationships/audio" Target="../media/media1.m4a" /><Relationship Id="rId1" Type="http://schemas.microsoft.com/office/2007/relationships/media" Target="../media/media1.m4a" /><Relationship Id="rId5" Type="http://schemas.openxmlformats.org/officeDocument/2006/relationships/image" Target="../media/image2.png" /><Relationship Id="rId4" Type="http://schemas.openxmlformats.org/officeDocument/2006/relationships/image" Target="../media/image1.jp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2.m4a" /><Relationship Id="rId1" Type="http://schemas.microsoft.com/office/2007/relationships/media" Target="../media/media2.m4a" /><Relationship Id="rId5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3.m4a" /><Relationship Id="rId1" Type="http://schemas.microsoft.com/office/2007/relationships/media" Target="../media/media3.m4a" /><Relationship Id="rId6" Type="http://schemas.openxmlformats.org/officeDocument/2006/relationships/image" Target="../media/image2.png" /><Relationship Id="rId5" Type="http://schemas.openxmlformats.org/officeDocument/2006/relationships/image" Target="../media/image5.png" /><Relationship Id="rId4" Type="http://schemas.openxmlformats.org/officeDocument/2006/relationships/image" Target="../media/image4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Autofit/>
          </a:bodyPr>
          <a:lstStyle/>
          <a:p>
            <a:r>
              <a:rPr lang="en-GB" sz="2800" b="1" dirty="0"/>
              <a:t>NORTHLANDS &amp; SUNFIELD CITY SCHOOL</a:t>
            </a:r>
            <a:br>
              <a:rPr lang="en-GB" sz="2800" b="1" dirty="0"/>
            </a:br>
            <a:r>
              <a:rPr lang="en-GB" sz="2800" b="1" dirty="0"/>
              <a:t>Grade 2 – 2</a:t>
            </a:r>
            <a:r>
              <a:rPr lang="en-GB" sz="2800" b="1" baseline="30000" dirty="0"/>
              <a:t>nd</a:t>
            </a:r>
            <a:r>
              <a:rPr lang="en-GB" sz="2800" b="1" dirty="0"/>
              <a:t> term 2020</a:t>
            </a:r>
            <a:br>
              <a:rPr lang="en-GB" sz="2800" b="1" dirty="0"/>
            </a:br>
            <a:r>
              <a:rPr lang="en-GB" sz="2800" b="1" dirty="0"/>
              <a:t>Mathematics </a:t>
            </a:r>
            <a:br>
              <a:rPr lang="en-GB" sz="2800" b="1" dirty="0"/>
            </a:br>
            <a:r>
              <a:rPr lang="en-GB" sz="2800" b="1" dirty="0"/>
              <a:t>Chapter: Mass</a:t>
            </a:r>
            <a:br>
              <a:rPr lang="en-GB" sz="2800" b="1" dirty="0"/>
            </a:br>
            <a:r>
              <a:rPr lang="en-GB" sz="2800" b="1" dirty="0"/>
              <a:t>Prepared by Miss </a:t>
            </a:r>
            <a:r>
              <a:rPr lang="en-GB" sz="2800" b="1" dirty="0" err="1"/>
              <a:t>Mehreen</a:t>
            </a:r>
            <a:endParaRPr lang="en-GB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636912"/>
            <a:ext cx="4943890" cy="3757356"/>
          </a:xfrm>
          <a:prstGeom prst="rect">
            <a:avLst/>
          </a:prstGeom>
        </p:spPr>
      </p:pic>
      <p:pic>
        <p:nvPicPr>
          <p:cNvPr id="5" name="AUD-20200427-WA0020.m4a">
            <a:hlinkClick r:id="" action="ppaction://media"/>
            <a:extLst>
              <a:ext uri="{FF2B5EF4-FFF2-40B4-BE49-F238E27FC236}">
                <a16:creationId xmlns:a16="http://schemas.microsoft.com/office/drawing/2014/main" id="{9E6335D9-030A-B346-B97A-6B2F79C4EC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746" y="752930"/>
            <a:ext cx="888999" cy="88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38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0" t="18276" r="52982" b="8429"/>
          <a:stretch/>
        </p:blipFill>
        <p:spPr bwMode="auto">
          <a:xfrm>
            <a:off x="251520" y="260648"/>
            <a:ext cx="7776864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-20200427-WA0021.m4a">
            <a:hlinkClick r:id="" action="ppaction://media"/>
            <a:extLst>
              <a:ext uri="{FF2B5EF4-FFF2-40B4-BE49-F238E27FC236}">
                <a16:creationId xmlns:a16="http://schemas.microsoft.com/office/drawing/2014/main" id="{21131F12-5650-FA4D-AAE1-B5335B99DE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28384" y="0"/>
            <a:ext cx="1161823" cy="116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45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91" t="23750" r="33591" b="11182"/>
          <a:stretch/>
        </p:blipFill>
        <p:spPr bwMode="auto">
          <a:xfrm>
            <a:off x="395536" y="374073"/>
            <a:ext cx="8352927" cy="3630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34943" r="34317" b="38352"/>
          <a:stretch/>
        </p:blipFill>
        <p:spPr bwMode="auto">
          <a:xfrm>
            <a:off x="395536" y="4281055"/>
            <a:ext cx="8064896" cy="1953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UD-20200427-WA0022.m4a">
            <a:hlinkClick r:id="" action="ppaction://media"/>
            <a:extLst>
              <a:ext uri="{FF2B5EF4-FFF2-40B4-BE49-F238E27FC236}">
                <a16:creationId xmlns:a16="http://schemas.microsoft.com/office/drawing/2014/main" id="{2D0A9C67-07A3-E344-BF3F-871C2090B8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V="1">
            <a:off x="8039428" y="769610"/>
            <a:ext cx="709033" cy="70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96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5</Words>
  <Application>Microsoft Office PowerPoint</Application>
  <PresentationFormat>On-screen Show (4:3)</PresentationFormat>
  <Paragraphs>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NORTHLANDS &amp; SUNFIELD CITY SCHOOL Grade 2 – 2nd term 2020 Mathematics  Chapter: Mass Prepared by Miss Mehreen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&amp; SUNFIELD CITY SCHOOL Grade 2 – 2nd term 2020 Mathematics  Chapter: Mass Prepared by Miss Mehreen</dc:title>
  <dc:creator>User</dc:creator>
  <cp:lastModifiedBy>Canagasaby Giradevi</cp:lastModifiedBy>
  <cp:revision>5</cp:revision>
  <dcterms:created xsi:type="dcterms:W3CDTF">2020-04-23T14:07:04Z</dcterms:created>
  <dcterms:modified xsi:type="dcterms:W3CDTF">2020-04-27T11:30:37Z</dcterms:modified>
</cp:coreProperties>
</file>