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jp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21217" y="-1708160"/>
            <a:ext cx="972355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800" b="1" dirty="0"/>
              <a:t>Northlands and </a:t>
            </a:r>
            <a:r>
              <a:rPr lang="en-US" sz="2800" b="1" dirty="0" err="1"/>
              <a:t>Sunfield</a:t>
            </a:r>
            <a:r>
              <a:rPr lang="en-US" sz="2800" b="1" dirty="0"/>
              <a:t> City School</a:t>
            </a:r>
            <a:br>
              <a:rPr lang="en-US" sz="2800" b="1" dirty="0"/>
            </a:br>
            <a:r>
              <a:rPr lang="en-US" sz="2800" b="1" dirty="0"/>
              <a:t>Grade </a:t>
            </a:r>
            <a:r>
              <a:rPr lang="en-US" sz="2800" b="1" dirty="0" smtClean="0"/>
              <a:t>3– </a:t>
            </a:r>
            <a:r>
              <a:rPr lang="en-US" sz="2800" b="1" dirty="0"/>
              <a:t>Health </a:t>
            </a:r>
            <a:r>
              <a:rPr lang="en-US" sz="2800" b="1" dirty="0" smtClean="0"/>
              <a:t>Education</a:t>
            </a:r>
          </a:p>
          <a:p>
            <a:pPr algn="ctr"/>
            <a:r>
              <a:rPr lang="en-US" sz="2800" b="1" u="sng" dirty="0" smtClean="0"/>
              <a:t>Unit 3 – Movement and safe practices</a:t>
            </a:r>
          </a:p>
          <a:p>
            <a:pPr algn="ctr"/>
            <a:r>
              <a:rPr lang="en-US" sz="2800" b="1" u="sng" dirty="0" smtClean="0"/>
              <a:t>Road Safety</a:t>
            </a:r>
            <a:r>
              <a:rPr lang="en-US" sz="2800" b="1" u="sng" dirty="0"/>
              <a:t/>
            </a:r>
            <a:br>
              <a:rPr lang="en-US" sz="2800" b="1" u="sng" dirty="0"/>
            </a:br>
            <a:r>
              <a:rPr lang="en-US" b="1" smtClean="0"/>
              <a:t>Week </a:t>
            </a:r>
            <a:r>
              <a:rPr lang="en-US" b="1" dirty="0"/>
              <a:t>6</a:t>
            </a:r>
            <a:r>
              <a:rPr lang="en-US" b="1" smtClean="0"/>
              <a:t> </a:t>
            </a:r>
            <a:r>
              <a:rPr lang="en-US" b="1" dirty="0"/>
              <a:t>prepared by Miss </a:t>
            </a:r>
            <a:r>
              <a:rPr lang="en-US" b="1" dirty="0" err="1"/>
              <a:t>Amrine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733" y="2212167"/>
            <a:ext cx="3468346" cy="4628184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84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60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9060"/>
            <a:ext cx="3036432" cy="4293464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216" y="2329059"/>
            <a:ext cx="3110003" cy="4397492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204" y="2329059"/>
            <a:ext cx="3145646" cy="44478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2835" y="2188848"/>
            <a:ext cx="3209165" cy="453770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975" y="108967"/>
            <a:ext cx="2809875" cy="200977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18941" y="579549"/>
            <a:ext cx="5819263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Road safety</a:t>
            </a:r>
            <a:endParaRPr lang="en-US" sz="66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  <p:pic>
        <p:nvPicPr>
          <p:cNvPr id="2" name="Recording (3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147048" y="34803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55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9306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666" y="1476537"/>
            <a:ext cx="3923249" cy="5391133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459" y="1476537"/>
            <a:ext cx="4015608" cy="5381463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40" y="332838"/>
            <a:ext cx="5445819" cy="929291"/>
          </a:xfrm>
          <a:prstGeom prst="rect">
            <a:avLst/>
          </a:prstGeom>
        </p:spPr>
      </p:pic>
      <p:pic>
        <p:nvPicPr>
          <p:cNvPr id="2" name="Recording (32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251587" y="334320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74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18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81</TotalTime>
  <Words>2</Words>
  <Application>Microsoft Office PowerPoint</Application>
  <PresentationFormat>Widescreen</PresentationFormat>
  <Paragraphs>4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Nadeem</dc:creator>
  <cp:lastModifiedBy>Nadeem</cp:lastModifiedBy>
  <cp:revision>8</cp:revision>
  <dcterms:created xsi:type="dcterms:W3CDTF">2020-04-14T11:53:22Z</dcterms:created>
  <dcterms:modified xsi:type="dcterms:W3CDTF">2020-04-23T10:29:08Z</dcterms:modified>
</cp:coreProperties>
</file>