
<file path=[Content_Types].xml><?xml version="1.0" encoding="utf-8"?>
<Types xmlns="http://schemas.openxmlformats.org/package/2006/content-types">
  <Default Extension="png" ContentType="image/png"/>
  <Default Extension="mp3" ContentType="audio/mpe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517135" y="440752"/>
            <a:ext cx="8114903" cy="1584101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Northlands and </a:t>
            </a:r>
            <a:r>
              <a:rPr lang="en-US" sz="2800" b="1" dirty="0" err="1">
                <a:solidFill>
                  <a:schemeClr val="tx1"/>
                </a:solidFill>
              </a:rPr>
              <a:t>Sunfield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City School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Grade </a:t>
            </a:r>
            <a:r>
              <a:rPr lang="en-US" sz="2800" b="1" dirty="0" smtClean="0">
                <a:solidFill>
                  <a:schemeClr val="tx1"/>
                </a:solidFill>
              </a:rPr>
              <a:t>2– Health Education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u="sng" dirty="0" smtClean="0">
                <a:solidFill>
                  <a:schemeClr val="tx1"/>
                </a:solidFill>
              </a:rPr>
              <a:t>Meals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Week 6</a:t>
            </a:r>
            <a:r>
              <a:rPr lang="en-US" sz="2000" b="1" dirty="0" smtClean="0">
                <a:solidFill>
                  <a:schemeClr val="tx1"/>
                </a:solidFill>
              </a:rPr>
              <a:t> prepared </a:t>
            </a:r>
            <a:r>
              <a:rPr lang="en-US" sz="2000" b="1" dirty="0">
                <a:solidFill>
                  <a:schemeClr val="tx1"/>
                </a:solidFill>
              </a:rPr>
              <a:t>by Miss </a:t>
            </a:r>
            <a:r>
              <a:rPr lang="en-US" sz="2000" b="1" dirty="0" err="1">
                <a:solidFill>
                  <a:schemeClr val="tx1"/>
                </a:solidFill>
              </a:rPr>
              <a:t>Amrine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324" y="1988406"/>
            <a:ext cx="3411421" cy="486959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4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959" y="1279267"/>
            <a:ext cx="3880104" cy="548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90" y="1279267"/>
            <a:ext cx="3880104" cy="548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2020" y="171271"/>
            <a:ext cx="325967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Meals</a:t>
            </a:r>
            <a:endParaRPr lang="en-US" sz="72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" b="7210"/>
          <a:stretch/>
        </p:blipFill>
        <p:spPr>
          <a:xfrm>
            <a:off x="9237413" y="171271"/>
            <a:ext cx="2175030" cy="2085339"/>
          </a:xfrm>
          <a:prstGeom prst="rect">
            <a:avLst/>
          </a:prstGeom>
        </p:spPr>
      </p:pic>
      <p:pic>
        <p:nvPicPr>
          <p:cNvPr id="6" name="mix_8m30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04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3211049" cy="4310064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88" y="1828800"/>
            <a:ext cx="2843212" cy="3798888"/>
          </a:xfr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77" y="1828800"/>
            <a:ext cx="2757253" cy="37216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860" y="1828800"/>
            <a:ext cx="3281759" cy="4117251"/>
          </a:xfrm>
          <a:prstGeom prst="rect">
            <a:avLst/>
          </a:prstGeom>
        </p:spPr>
      </p:pic>
      <p:pic>
        <p:nvPicPr>
          <p:cNvPr id="1026" name="Picture 2" descr="Free Homework Cliparts, Download Free Clip Art, Free Clip Art on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33" y="642102"/>
            <a:ext cx="4876800" cy="97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mix_3m28s (audio-joiner.com)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1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</TotalTime>
  <Words>6</Words>
  <Application>Microsoft Office PowerPoint</Application>
  <PresentationFormat>Widescreen</PresentationFormat>
  <Paragraphs>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Northlands and Sunfield City School Grade 2– Health Education  Meals Week 6 prepared by Miss Amrine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2– Health Education  Meals Week 6 prepared by Miss Amrine</dc:title>
  <dc:creator>Nadeem</dc:creator>
  <cp:lastModifiedBy>Nadeem</cp:lastModifiedBy>
  <cp:revision>6</cp:revision>
  <dcterms:created xsi:type="dcterms:W3CDTF">2020-04-14T12:02:34Z</dcterms:created>
  <dcterms:modified xsi:type="dcterms:W3CDTF">2020-04-22T07:19:41Z</dcterms:modified>
</cp:coreProperties>
</file>