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F140-D52C-497E-AD7A-07386E98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24655"/>
            <a:ext cx="9609666" cy="67700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SUNFIELD CITY SCHOOL</a:t>
            </a:r>
            <a:endParaRPr lang="en-M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A6BDE-85E5-46DD-B0A3-65768417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501663"/>
            <a:ext cx="9609666" cy="1374202"/>
          </a:xfrm>
        </p:spPr>
        <p:txBody>
          <a:bodyPr>
            <a:normAutofit fontScale="92500" lnSpcReduction="20000"/>
          </a:bodyPr>
          <a:lstStyle/>
          <a:p>
            <a:r>
              <a:rPr lang="en-US" sz="1700" dirty="0">
                <a:latin typeface="Comic Sans MS" panose="030F0702030302020204" pitchFamily="66" charset="0"/>
              </a:rPr>
              <a:t>PART 3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Word Processing – The Keyboard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Week 6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5485F49-FD44-48B3-98FC-D0B809A1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13502" b="13502"/>
          <a:stretch>
            <a:fillRect/>
          </a:stretch>
        </p:blipFill>
        <p:spPr>
          <a:xfrm>
            <a:off x="1041427" y="1041400"/>
            <a:ext cx="10105972" cy="252827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003E7C5-03DE-4554-B012-1BAF708C7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65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99"/>
    </mc:Choice>
    <mc:Fallback>
      <p:transition spd="slow" advTm="23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6C2A1D-9FCA-4F25-8D8F-A3DEED6C2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150" y="684628"/>
            <a:ext cx="6997700" cy="13135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654CAE-ECF6-4746-85D4-31911A165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82" y="1998133"/>
            <a:ext cx="5233317" cy="41752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B13698-184D-4867-932A-9F45CFEA96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867" y="2243667"/>
            <a:ext cx="4165600" cy="34798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287A884-2343-4A39-918D-B1E6762AD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64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36"/>
    </mc:Choice>
    <mc:Fallback>
      <p:transition spd="slow" advTm="86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5F7E4A-89DF-420E-ADBD-EDA786C1A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324" y="1011115"/>
            <a:ext cx="7640514" cy="487973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3143248-8B22-4926-ACE7-63D6140EF4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5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726"/>
    </mc:Choice>
    <mc:Fallback>
      <p:transition spd="slow" advTm="195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8057D2-DBC7-4807-B1B7-16F831C23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021" y="1414181"/>
            <a:ext cx="6677957" cy="402963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EC718C0-BBDB-43F3-B621-2A46290F3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74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420"/>
    </mc:Choice>
    <mc:Fallback>
      <p:transition spd="slow" advTm="52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649</TotalTime>
  <Words>22</Words>
  <Application>Microsoft Office PowerPoint</Application>
  <PresentationFormat>Widescreen</PresentationFormat>
  <Paragraphs>5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Comic Sans MS</vt:lpstr>
      <vt:lpstr>Garamond</vt:lpstr>
      <vt:lpstr>Organic</vt:lpstr>
      <vt:lpstr>NORTHLANDS SCHOOL AND SUNFIELD CITY SCHOOL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SCHOOL AND SUNFIELD CITY SCHOOL</dc:title>
  <dc:creator>neema gopaul</dc:creator>
  <cp:lastModifiedBy>neema gopaul</cp:lastModifiedBy>
  <cp:revision>46</cp:revision>
  <dcterms:created xsi:type="dcterms:W3CDTF">2020-04-07T18:11:50Z</dcterms:created>
  <dcterms:modified xsi:type="dcterms:W3CDTF">2020-04-24T09:06:12Z</dcterms:modified>
</cp:coreProperties>
</file>