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media" Target="../media/media2.m4a"/><Relationship Id="rId7" Type="http://schemas.openxmlformats.org/officeDocument/2006/relationships/image" Target="../media/image5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4a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media" Target="../media/media4.m4a"/><Relationship Id="rId7" Type="http://schemas.openxmlformats.org/officeDocument/2006/relationships/image" Target="../media/image9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2800" y="1045669"/>
            <a:ext cx="3916476" cy="55869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29276" y="1045669"/>
            <a:ext cx="3863728" cy="558697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446" y="1045670"/>
            <a:ext cx="3863728" cy="5586974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114679" y="337332"/>
            <a:ext cx="609600" cy="609600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61140" y="3373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93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86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68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8011" y="384727"/>
            <a:ext cx="4331125" cy="605000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9136" y="384727"/>
            <a:ext cx="4224863" cy="6050004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81318" y="3104929"/>
            <a:ext cx="609600" cy="609600"/>
          </a:xfrm>
          <a:prstGeom prst="rect">
            <a:avLst/>
          </a:prstGeom>
        </p:spPr>
      </p:pic>
      <p:pic>
        <p:nvPicPr>
          <p:cNvPr id="9" name="Recorded Sound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942749" y="490148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349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47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513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6476F"/>
      </a:dk2>
      <a:lt2>
        <a:srgbClr val="EBEBEB"/>
      </a:lt2>
      <a:accent1>
        <a:srgbClr val="E5B458"/>
      </a:accent1>
      <a:accent2>
        <a:srgbClr val="F77754"/>
      </a:accent2>
      <a:accent3>
        <a:srgbClr val="D8507E"/>
      </a:accent3>
      <a:accent4>
        <a:srgbClr val="BC70EE"/>
      </a:accent4>
      <a:accent5>
        <a:srgbClr val="3CA2E2"/>
      </a:accent5>
      <a:accent6>
        <a:srgbClr val="91BF77"/>
      </a:accent6>
      <a:hlink>
        <a:srgbClr val="71DDAB"/>
      </a:hlink>
      <a:folHlink>
        <a:srgbClr val="A6E4C7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B36E0D05-787B-4C61-8268-2D6C1FBEDA3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326</TotalTime>
  <Words>0</Words>
  <Application>Microsoft Office PowerPoint</Application>
  <PresentationFormat>Widescreen</PresentationFormat>
  <Paragraphs>0</Paragraphs>
  <Slides>2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Celestial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DellLaptop</dc:creator>
  <cp:lastModifiedBy>DellLaptop</cp:lastModifiedBy>
  <cp:revision>13</cp:revision>
  <dcterms:created xsi:type="dcterms:W3CDTF">2020-04-22T13:29:41Z</dcterms:created>
  <dcterms:modified xsi:type="dcterms:W3CDTF">2020-04-23T14:11:36Z</dcterms:modified>
</cp:coreProperties>
</file>