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3">
  <p:sldMasterIdLst>
    <p:sldMasterId id="2147483776" r:id="rId1"/>
  </p:sldMasterIdLst>
  <p:notesMasterIdLst>
    <p:notesMasterId r:id="rId6"/>
  </p:notesMasterIdLst>
  <p:sldIdLst>
    <p:sldId id="257" r:id="rId2"/>
    <p:sldId id="259" r:id="rId3"/>
    <p:sldId id="258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95220" autoAdjust="0"/>
  </p:normalViewPr>
  <p:slideViewPr>
    <p:cSldViewPr snapToGrid="0">
      <p:cViewPr>
        <p:scale>
          <a:sx n="52" d="100"/>
          <a:sy n="52" d="100"/>
        </p:scale>
        <p:origin x="2342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58BFEE-89B2-45EB-A088-E2681872B772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B28FB-0704-47FD-BBC9-A87ADDCD53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662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B28FB-0704-47FD-BBC9-A87ADDCD53F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853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B28FB-0704-47FD-BBC9-A87ADDCD53F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764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B28FB-0704-47FD-BBC9-A87ADDCD53F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947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49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4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5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72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4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63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33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96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77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79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5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82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35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4" name="CHIMES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021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4" name="CHIMES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61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4" name="CHIMES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75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12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59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15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4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audio" Target="../media/audio1.wav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0101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mc:AlternateContent xmlns:mc="http://schemas.openxmlformats.org/markup-compatibility/2006" xmlns:p14="http://schemas.microsoft.com/office/powerpoint/2010/main">
    <mc:Choice Requires="p14">
      <p:transition spd="slow" p14:dur="4250" advClick="0" advTm="0">
        <p14:ferris dir="l"/>
        <p:sndAc>
          <p:stSnd>
            <p:snd r:embed="rId19" name="CHIMES.WAV"/>
          </p:stSnd>
        </p:sndAc>
      </p:transition>
    </mc:Choice>
    <mc:Fallback xmlns="">
      <p:transition spd="slow" advClick="0" advTm="0">
        <p:fade/>
        <p:sndAc>
          <p:stSnd>
            <p:snd r:embed="rId21" name="CHIMES.WAV"/>
          </p:stSnd>
        </p:sndAc>
      </p:transition>
    </mc:Fallback>
  </mc:AlternateConten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e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jpe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jpe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microsoft.com/office/2007/relationships/media" Target="../media/media5.m4a"/><Relationship Id="rId7" Type="http://schemas.openxmlformats.org/officeDocument/2006/relationships/image" Target="../media/image7.jpe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audio" Target="../media/audio1.wav"/><Relationship Id="rId11" Type="http://schemas.openxmlformats.org/officeDocument/2006/relationships/audio" Target="../media/audio1.wav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9.png"/><Relationship Id="rId4" Type="http://schemas.openxmlformats.org/officeDocument/2006/relationships/audio" Target="../media/media5.m4a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759" y="0"/>
            <a:ext cx="6899657" cy="231357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rgbClr val="0070C0"/>
                </a:solidFill>
              </a:rPr>
              <a:t>Northlands and </a:t>
            </a:r>
            <a:r>
              <a:rPr lang="en-US" sz="2600" b="1" dirty="0" err="1">
                <a:solidFill>
                  <a:srgbClr val="0070C0"/>
                </a:solidFill>
              </a:rPr>
              <a:t>Sunfield</a:t>
            </a:r>
            <a:r>
              <a:rPr lang="en-US" sz="2600" b="1" dirty="0">
                <a:solidFill>
                  <a:srgbClr val="0070C0"/>
                </a:solidFill>
              </a:rPr>
              <a:t> City School</a:t>
            </a:r>
            <a:br>
              <a:rPr lang="en-US" sz="2600" b="1" dirty="0">
                <a:solidFill>
                  <a:srgbClr val="0070C0"/>
                </a:solidFill>
              </a:rPr>
            </a:br>
            <a:r>
              <a:rPr lang="en-US" sz="2600" b="1" dirty="0">
                <a:solidFill>
                  <a:srgbClr val="0070C0"/>
                </a:solidFill>
              </a:rPr>
              <a:t>Grade 1– Mathematics – TIME </a:t>
            </a:r>
            <a:r>
              <a:rPr lang="en-US" sz="2600" b="1" dirty="0" err="1">
                <a:solidFill>
                  <a:srgbClr val="0070C0"/>
                </a:solidFill>
              </a:rPr>
              <a:t>pg</a:t>
            </a:r>
            <a:r>
              <a:rPr lang="en-US" sz="2600" b="1" dirty="0">
                <a:solidFill>
                  <a:srgbClr val="0070C0"/>
                </a:solidFill>
              </a:rPr>
              <a:t> 40-43</a:t>
            </a:r>
            <a:br>
              <a:rPr lang="en-US" sz="2600" b="1" dirty="0">
                <a:solidFill>
                  <a:srgbClr val="0070C0"/>
                </a:solidFill>
              </a:rPr>
            </a:br>
            <a:r>
              <a:rPr lang="en-US" sz="2600" b="1" dirty="0">
                <a:solidFill>
                  <a:srgbClr val="0070C0"/>
                </a:solidFill>
              </a:rPr>
              <a:t>Week 4 prepared by Miss Sweetie</a:t>
            </a:r>
            <a:endParaRPr lang="en-US" sz="2600" u="sng" dirty="0">
              <a:solidFill>
                <a:srgbClr val="0070C0"/>
              </a:solidFill>
            </a:endParaRPr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C2547F60-5043-449B-BC8B-A5B1FAE00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60" y="2194560"/>
            <a:ext cx="6257290" cy="4024125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en-GB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GB" b="1" dirty="0">
                <a:solidFill>
                  <a:srgbClr val="00B050"/>
                </a:solidFill>
              </a:rPr>
              <a:t>OBJECTIVE:</a:t>
            </a:r>
          </a:p>
          <a:p>
            <a:pPr fontAlgn="base"/>
            <a:r>
              <a:rPr lang="en-GB" dirty="0">
                <a:solidFill>
                  <a:srgbClr val="00B050"/>
                </a:solidFill>
              </a:rPr>
              <a:t>Recognise and distinguish between ‘</a:t>
            </a:r>
            <a:r>
              <a:rPr lang="en-GB" b="1" dirty="0">
                <a:solidFill>
                  <a:srgbClr val="00B050"/>
                </a:solidFill>
              </a:rPr>
              <a:t>night’</a:t>
            </a:r>
            <a:r>
              <a:rPr lang="en-GB" dirty="0">
                <a:solidFill>
                  <a:srgbClr val="00B050"/>
                </a:solidFill>
              </a:rPr>
              <a:t> and ‘</a:t>
            </a:r>
            <a:r>
              <a:rPr lang="en-GB" b="1" dirty="0">
                <a:solidFill>
                  <a:srgbClr val="00B050"/>
                </a:solidFill>
              </a:rPr>
              <a:t>day’.</a:t>
            </a:r>
            <a:endParaRPr lang="en-GB" dirty="0">
              <a:solidFill>
                <a:srgbClr val="00B050"/>
              </a:solidFill>
            </a:endParaRPr>
          </a:p>
          <a:p>
            <a:pPr fontAlgn="base"/>
            <a:r>
              <a:rPr lang="en-GB" dirty="0">
                <a:solidFill>
                  <a:srgbClr val="00B050"/>
                </a:solidFill>
              </a:rPr>
              <a:t>Name the elements that characterize ‘</a:t>
            </a:r>
            <a:r>
              <a:rPr lang="en-GB" b="1" dirty="0">
                <a:solidFill>
                  <a:srgbClr val="00B050"/>
                </a:solidFill>
              </a:rPr>
              <a:t>night’</a:t>
            </a:r>
            <a:r>
              <a:rPr lang="en-GB" dirty="0">
                <a:solidFill>
                  <a:srgbClr val="00B050"/>
                </a:solidFill>
              </a:rPr>
              <a:t> and ‘</a:t>
            </a:r>
            <a:r>
              <a:rPr lang="en-GB" b="1" dirty="0">
                <a:solidFill>
                  <a:srgbClr val="00B050"/>
                </a:solidFill>
              </a:rPr>
              <a:t>day’.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>
                <a:solidFill>
                  <a:srgbClr val="00B050"/>
                </a:solidFill>
              </a:rPr>
              <a:t>Read , write and spell the word ‘</a:t>
            </a:r>
            <a:r>
              <a:rPr lang="en-GB" b="1" dirty="0">
                <a:solidFill>
                  <a:srgbClr val="00B050"/>
                </a:solidFill>
              </a:rPr>
              <a:t>night’</a:t>
            </a:r>
            <a:r>
              <a:rPr lang="en-GB" dirty="0">
                <a:solidFill>
                  <a:srgbClr val="00B050"/>
                </a:solidFill>
              </a:rPr>
              <a:t> and ‘</a:t>
            </a:r>
            <a:r>
              <a:rPr lang="en-GB" b="1" dirty="0">
                <a:solidFill>
                  <a:srgbClr val="00B050"/>
                </a:solidFill>
              </a:rPr>
              <a:t>day’.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2EC2273F-7EEF-42AB-B13F-452D7BC4E3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/>
          <a:stretch/>
        </p:blipFill>
        <p:spPr bwMode="auto">
          <a:xfrm>
            <a:off x="7519416" y="10"/>
            <a:ext cx="4672584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D611862-1478-491D-A3F5-64161055EF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82224" y="59750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2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ferris dir="l"/>
        <p:sndAc>
          <p:stSnd>
            <p:snd r:embed="rId5" name="CHIMES.WAV"/>
          </p:stSnd>
        </p:sndAc>
      </p:transition>
    </mc:Choice>
    <mc:Fallback xmlns="">
      <p:transition spd="slow" advClick="0" advTm="0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88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88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88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88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88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568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205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3600" y="764373"/>
            <a:ext cx="6832600" cy="1293028"/>
          </a:xfrm>
        </p:spPr>
        <p:txBody>
          <a:bodyPr>
            <a:normAutofit/>
          </a:bodyPr>
          <a:lstStyle/>
          <a:p>
            <a:pPr algn="l"/>
            <a:r>
              <a:rPr lang="en-US" sz="3200" u="sng" dirty="0">
                <a:solidFill>
                  <a:srgbClr val="0070C0"/>
                </a:solidFill>
              </a:rPr>
              <a:t>‘</a:t>
            </a:r>
            <a:r>
              <a:rPr lang="en-US" sz="3200" b="1" u="sng" dirty="0">
                <a:solidFill>
                  <a:srgbClr val="0070C0"/>
                </a:solidFill>
              </a:rPr>
              <a:t>Night time’ picture discussion on page 40</a:t>
            </a:r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C2547F60-5043-449B-BC8B-A5B1FAE00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0" y="2194560"/>
            <a:ext cx="6832600" cy="4024125"/>
          </a:xfrm>
        </p:spPr>
        <p:txBody>
          <a:bodyPr>
            <a:normAutofit/>
          </a:bodyPr>
          <a:lstStyle/>
          <a:p>
            <a:pPr fontAlgn="base"/>
            <a:r>
              <a:rPr lang="en-GB" dirty="0">
                <a:solidFill>
                  <a:srgbClr val="00B050"/>
                </a:solidFill>
              </a:rPr>
              <a:t>At night we can see the moon and the stars shining brightly.</a:t>
            </a:r>
          </a:p>
          <a:p>
            <a:pPr fontAlgn="base"/>
            <a:r>
              <a:rPr lang="en-GB" dirty="0">
                <a:solidFill>
                  <a:srgbClr val="00B050"/>
                </a:solidFill>
              </a:rPr>
              <a:t>The sky is dark in colour.</a:t>
            </a:r>
          </a:p>
          <a:p>
            <a:pPr fontAlgn="base"/>
            <a:r>
              <a:rPr lang="en-GB" dirty="0">
                <a:solidFill>
                  <a:srgbClr val="00B050"/>
                </a:solidFill>
              </a:rPr>
              <a:t>The little girl Mia is sleeping in her bedroom.</a:t>
            </a:r>
          </a:p>
          <a:p>
            <a:pPr fontAlgn="base"/>
            <a:r>
              <a:rPr lang="en-GB" dirty="0">
                <a:solidFill>
                  <a:srgbClr val="00B050"/>
                </a:solidFill>
              </a:rPr>
              <a:t>Her bedroom objects are :- bed, pillow, bedcover, window, curtain, night lamp, drawer, books, bookshelf and blue colour wall.</a:t>
            </a:r>
          </a:p>
          <a:p>
            <a:pPr fontAlgn="base"/>
            <a:r>
              <a:rPr lang="en-GB" dirty="0">
                <a:solidFill>
                  <a:srgbClr val="00B050"/>
                </a:solidFill>
              </a:rPr>
              <a:t>The activities we do in the afternoon till night are:- have lunch, have snack, play with friends, have dinner , watch tv, read a book, complete the </a:t>
            </a:r>
            <a:r>
              <a:rPr lang="en-GB" dirty="0" err="1">
                <a:solidFill>
                  <a:srgbClr val="00B050"/>
                </a:solidFill>
              </a:rPr>
              <a:t>homeworks</a:t>
            </a:r>
            <a:r>
              <a:rPr lang="en-GB" dirty="0">
                <a:solidFill>
                  <a:srgbClr val="00B050"/>
                </a:solidFill>
              </a:rPr>
              <a:t> and finally we go to bed.</a:t>
            </a:r>
          </a:p>
          <a:p>
            <a:endParaRPr lang="en-US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577D96E-AA6D-4279-92EA-3F1A31EBA8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" r="2927" b="-3"/>
          <a:stretch/>
        </p:blipFill>
        <p:spPr bwMode="auto">
          <a:xfrm>
            <a:off x="0" y="943897"/>
            <a:ext cx="4395019" cy="591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1A470CA-901B-4577-8D30-D9B3C6887F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18725" y="163861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19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Click="0" advTm="0">
        <p15:prstTrans prst="curtains"/>
        <p:sndAc>
          <p:stSnd>
            <p:snd r:embed="rId5" name="CHIMES.WAV"/>
          </p:stSnd>
        </p:sndAc>
      </p:transition>
    </mc:Choice>
    <mc:Fallback xmlns="">
      <p:transition spd="slow" advClick="0" advTm="0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828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98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98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98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98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98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980"/>
                            </p:stCondLst>
                            <p:childTnLst>
                              <p:par>
                                <p:cTn id="4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181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205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764373"/>
            <a:ext cx="3977639" cy="1600200"/>
          </a:xfrm>
        </p:spPr>
        <p:txBody>
          <a:bodyPr anchor="b">
            <a:normAutofit/>
          </a:bodyPr>
          <a:lstStyle/>
          <a:p>
            <a:pPr algn="l"/>
            <a:r>
              <a:rPr lang="en-US" sz="3200" b="1" u="sng">
                <a:solidFill>
                  <a:srgbClr val="0070C0"/>
                </a:solidFill>
              </a:rPr>
              <a:t>‘Day time’ </a:t>
            </a:r>
            <a:r>
              <a:rPr lang="en-US" sz="3200" b="1" u="sng" dirty="0">
                <a:solidFill>
                  <a:srgbClr val="0070C0"/>
                </a:solidFill>
              </a:rPr>
              <a:t>picture discussion on page 41</a:t>
            </a:r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C2547F60-5043-449B-BC8B-A5B1FAE00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540000"/>
            <a:ext cx="3977639" cy="3962399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GB" sz="1600" dirty="0">
                <a:solidFill>
                  <a:srgbClr val="00B050"/>
                </a:solidFill>
              </a:rPr>
              <a:t>During the day we can see the sun shining in the blue sky.</a:t>
            </a:r>
          </a:p>
          <a:p>
            <a:pPr fontAlgn="base"/>
            <a:r>
              <a:rPr lang="en-GB" sz="1600" dirty="0">
                <a:solidFill>
                  <a:srgbClr val="00B050"/>
                </a:solidFill>
              </a:rPr>
              <a:t>The little girl Mia is waking up and her bedroom is full of sunlight.</a:t>
            </a:r>
          </a:p>
          <a:p>
            <a:pPr fontAlgn="base"/>
            <a:r>
              <a:rPr lang="en-GB" sz="1600" dirty="0">
                <a:solidFill>
                  <a:srgbClr val="00B050"/>
                </a:solidFill>
              </a:rPr>
              <a:t>Flowers, butterfly, clouds and green grasses can be seen from her window.</a:t>
            </a:r>
          </a:p>
          <a:p>
            <a:pPr fontAlgn="base"/>
            <a:r>
              <a:rPr lang="en-GB" sz="1600" dirty="0">
                <a:solidFill>
                  <a:srgbClr val="00B050"/>
                </a:solidFill>
              </a:rPr>
              <a:t>Her bedroom objects are :- bed, pillow, bedcover, window, curtain, night lamp, drawer, books, bookshelf and blue colour wall.</a:t>
            </a:r>
          </a:p>
          <a:p>
            <a:pPr fontAlgn="base"/>
            <a:r>
              <a:rPr lang="en-GB" sz="1600" dirty="0">
                <a:solidFill>
                  <a:srgbClr val="00B050"/>
                </a:solidFill>
              </a:rPr>
              <a:t>The morning activities are :-  wake up early, wash our hands &amp; face, brush our teeth, take a bath and get dressed, comb our hair and have our breakfast.</a:t>
            </a:r>
          </a:p>
          <a:p>
            <a:endParaRPr lang="en-US" sz="15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98FF065-6BCA-4E50-A04E-387E83FF8F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8" r="-2" b="36294"/>
          <a:stretch/>
        </p:blipFill>
        <p:spPr bwMode="auto">
          <a:xfrm>
            <a:off x="5078604" y="746126"/>
            <a:ext cx="6321690" cy="547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191E7FA-4365-41A8-97FF-BE7004C8E9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83517" y="19695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3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Click="0" advTm="0">
        <p15:prstTrans prst="curtains"/>
        <p:sndAc>
          <p:stSnd>
            <p:snd r:embed="rId5" name="CHIMES.WAV"/>
          </p:stSnd>
        </p:sndAc>
      </p:transition>
    </mc:Choice>
    <mc:Fallback xmlns="">
      <p:transition spd="slow" advClick="0" advTm="0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64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64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64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64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64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640"/>
                            </p:stCondLst>
                            <p:childTnLst>
                              <p:par>
                                <p:cTn id="4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205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D4C31-88BF-430B-8888-DD0CCE14A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076037"/>
          </a:xfrm>
        </p:spPr>
        <p:txBody>
          <a:bodyPr>
            <a:normAutofit fontScale="90000"/>
          </a:bodyPr>
          <a:lstStyle/>
          <a:p>
            <a:pPr algn="ctr"/>
            <a:br>
              <a:rPr lang="en-GB" b="1" u="sng" dirty="0"/>
            </a:br>
            <a:r>
              <a:rPr lang="en-GB" b="1" u="sng" dirty="0"/>
              <a:t>HOMEWORKs </a:t>
            </a:r>
            <a:r>
              <a:rPr lang="en-GB" sz="2200" b="1" u="sng" dirty="0"/>
              <a:t>Questions to be attempted are: </a:t>
            </a:r>
            <a:br>
              <a:rPr lang="en-GB" sz="3100" dirty="0"/>
            </a:br>
            <a:br>
              <a:rPr lang="en-GB" sz="3100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28AAC1-BF0D-48FB-9A35-1B7AE6959B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3B304DC-2B63-469B-908D-C6944D9A6EDB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685799" y="3702531"/>
            <a:ext cx="3456432" cy="2516166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7BC3512-2CBA-456D-BBE9-5EBA3C4025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8677" y="1562765"/>
            <a:ext cx="5687178" cy="711709"/>
          </a:xfrm>
        </p:spPr>
        <p:txBody>
          <a:bodyPr/>
          <a:lstStyle/>
          <a:p>
            <a:pPr algn="ctr"/>
            <a:r>
              <a:rPr lang="en-GB" sz="2000" dirty="0" err="1"/>
              <a:t>Pg</a:t>
            </a:r>
            <a:r>
              <a:rPr lang="en-GB" sz="2000" dirty="0"/>
              <a:t> 42 Q18 and </a:t>
            </a:r>
          </a:p>
          <a:p>
            <a:pPr algn="ctr"/>
            <a:r>
              <a:rPr lang="en-GB" sz="2000" dirty="0" err="1"/>
              <a:t>Pg</a:t>
            </a:r>
            <a:r>
              <a:rPr lang="en-GB" sz="2000" dirty="0"/>
              <a:t> 43 Q19 &amp; 20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BF79EFF-06FA-42F5-BE06-CA9F61092D42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29827-8F60-4EF6-8115-940995431A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2137" y="1562765"/>
            <a:ext cx="4277063" cy="711710"/>
          </a:xfrm>
        </p:spPr>
        <p:txBody>
          <a:bodyPr/>
          <a:lstStyle/>
          <a:p>
            <a:pPr algn="ctr"/>
            <a:r>
              <a:rPr lang="en-GB" sz="2000" dirty="0"/>
              <a:t>Revision works </a:t>
            </a:r>
          </a:p>
          <a:p>
            <a:pPr algn="ctr"/>
            <a:r>
              <a:rPr lang="en-GB" sz="2000" dirty="0"/>
              <a:t>on ‘Time’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734D6C02-18B4-40B5-985B-4F40F722B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4519"/>
            <a:ext cx="2789381" cy="456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0B20B9A3-D6D0-4AF9-B712-E786BA6C2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104" y="2301108"/>
            <a:ext cx="3091221" cy="456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797B8BB-051D-46D9-8C02-AF0BE8FDAF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49065" y="1652916"/>
            <a:ext cx="487363" cy="487363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5F331F3-D33C-4958-9A9C-BC9463735AB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362182" y="1674937"/>
            <a:ext cx="487363" cy="4873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0ADBD8-1C55-4072-9133-EE44AF3E18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74326" y="2304518"/>
            <a:ext cx="6317673" cy="455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014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Click="0" advTm="0">
        <p15:prstTrans prst="curtains"/>
        <p:sndAc>
          <p:stSnd>
            <p:snd r:embed="rId6" name="CHIMES.WAV"/>
          </p:stSnd>
        </p:sndAc>
      </p:transition>
    </mc:Choice>
    <mc:Fallback xmlns="">
      <p:transition spd="slow" advClick="0" advTm="0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36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36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36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31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7519"/>
                            </p:stCondLst>
                            <p:childTnLst>
                              <p:par>
                                <p:cTn id="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8519"/>
                            </p:stCondLst>
                            <p:childTnLst>
                              <p:par>
                                <p:cTn id="2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9519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442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531</TotalTime>
  <Words>312</Words>
  <Application>Microsoft Office PowerPoint</Application>
  <PresentationFormat>Widescreen</PresentationFormat>
  <Paragraphs>27</Paragraphs>
  <Slides>4</Slides>
  <Notes>3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Century Gothic</vt:lpstr>
      <vt:lpstr>Vapor Trail</vt:lpstr>
      <vt:lpstr>Northlands and Sunfield City School Grade 1– Mathematics – TIME pg 40-43 Week 4 prepared by Miss Sweetie</vt:lpstr>
      <vt:lpstr>‘Night time’ picture discussion on page 40</vt:lpstr>
      <vt:lpstr>‘Day time’ picture discussion on page 41</vt:lpstr>
      <vt:lpstr> HOMEWORKs Questions to be attempted are: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School Grade 1– Mathematics - TIME Week 4 prepared by Miss Sweetie</dc:title>
  <dc:creator>swee tie</dc:creator>
  <cp:lastModifiedBy>swee tie</cp:lastModifiedBy>
  <cp:revision>121</cp:revision>
  <dcterms:created xsi:type="dcterms:W3CDTF">2020-04-08T07:29:27Z</dcterms:created>
  <dcterms:modified xsi:type="dcterms:W3CDTF">2020-04-10T07:59:33Z</dcterms:modified>
</cp:coreProperties>
</file>