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5461D-693B-4393-B2FD-BD9FCE28CAFD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7E23E-B71E-4AC8-830E-02CBB8C8AB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922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VRhhmExdK0" TargetMode="External" /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VRhhmExdK0" TargetMode="External" /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>
                <a:hlinkClick r:id="rId3"/>
              </a:rPr>
              <a:t>https://www.youtube.com/watch?v=sVRhhmExdK0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7E23E-B71E-4AC8-830E-02CBB8C8ABC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825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https://www.youtube.com/watch?v=sVRhhmExdK0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7E23E-B71E-4AC8-830E-02CBB8C8ABC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271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B0F-3B7A-4204-B091-A041C382FA7C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32BF-011A-4ED0-9CE7-F8C2EE2A23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785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B0F-3B7A-4204-B091-A041C382FA7C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32BF-011A-4ED0-9CE7-F8C2EE2A23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977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B0F-3B7A-4204-B091-A041C382FA7C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32BF-011A-4ED0-9CE7-F8C2EE2A23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188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B0F-3B7A-4204-B091-A041C382FA7C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32BF-011A-4ED0-9CE7-F8C2EE2A23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336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B0F-3B7A-4204-B091-A041C382FA7C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32BF-011A-4ED0-9CE7-F8C2EE2A23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418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B0F-3B7A-4204-B091-A041C382FA7C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32BF-011A-4ED0-9CE7-F8C2EE2A23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737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B0F-3B7A-4204-B091-A041C382FA7C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32BF-011A-4ED0-9CE7-F8C2EE2A23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1256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B0F-3B7A-4204-B091-A041C382FA7C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32BF-011A-4ED0-9CE7-F8C2EE2A23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041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B0F-3B7A-4204-B091-A041C382FA7C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32BF-011A-4ED0-9CE7-F8C2EE2A23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168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B0F-3B7A-4204-B091-A041C382FA7C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32BF-011A-4ED0-9CE7-F8C2EE2A23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546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FB0F-3B7A-4204-B091-A041C382FA7C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32BF-011A-4ED0-9CE7-F8C2EE2A23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082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0FB0F-3B7A-4204-B091-A041C382FA7C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932BF-011A-4ED0-9CE7-F8C2EE2A23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241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1.m4a" /><Relationship Id="rId1" Type="http://schemas.microsoft.com/office/2007/relationships/media" Target="../media/media1.m4a" /><Relationship Id="rId5" Type="http://schemas.openxmlformats.org/officeDocument/2006/relationships/image" Target="../media/image2.png" /><Relationship Id="rId4" Type="http://schemas.openxmlformats.org/officeDocument/2006/relationships/image" Target="../media/image1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2.m4a" /><Relationship Id="rId1" Type="http://schemas.microsoft.com/office/2007/relationships/media" Target="../media/media2.m4a" /><Relationship Id="rId6" Type="http://schemas.openxmlformats.org/officeDocument/2006/relationships/image" Target="../media/image2.png" /><Relationship Id="rId5" Type="http://schemas.openxmlformats.org/officeDocument/2006/relationships/image" Target="../media/image3.png" /><Relationship Id="rId4" Type="http://schemas.openxmlformats.org/officeDocument/2006/relationships/notesSlide" Target="../notesSlides/notesSlide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3.m4a" /><Relationship Id="rId1" Type="http://schemas.microsoft.com/office/2007/relationships/media" Target="../media/media3.m4a" /><Relationship Id="rId6" Type="http://schemas.openxmlformats.org/officeDocument/2006/relationships/image" Target="../media/image2.png" /><Relationship Id="rId5" Type="http://schemas.openxmlformats.org/officeDocument/2006/relationships/image" Target="../media/image4.png" /><Relationship Id="rId4" Type="http://schemas.openxmlformats.org/officeDocument/2006/relationships/notesSlide" Target="../notesSlides/notesSlide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785937"/>
          </a:xfrm>
        </p:spPr>
        <p:txBody>
          <a:bodyPr>
            <a:normAutofit fontScale="90000"/>
          </a:bodyPr>
          <a:lstStyle/>
          <a:p>
            <a:r>
              <a:rPr lang="en-GB" sz="2800" b="1" dirty="0"/>
              <a:t>NORTHLANDS &amp; SUNFIELD CITY SCHOOL</a:t>
            </a:r>
            <a:br>
              <a:rPr lang="en-GB" sz="2800" b="1" dirty="0"/>
            </a:br>
            <a:r>
              <a:rPr lang="en-GB" sz="2800" b="1" dirty="0"/>
              <a:t>GRADE 2- MATHEMATICS</a:t>
            </a:r>
            <a:br>
              <a:rPr lang="en-GB" sz="2800" b="1" dirty="0"/>
            </a:br>
            <a:r>
              <a:rPr lang="en-GB" sz="2800" b="1" dirty="0"/>
              <a:t>MASS</a:t>
            </a:r>
            <a:br>
              <a:rPr lang="en-GB" sz="2800" b="1" dirty="0"/>
            </a:br>
            <a:r>
              <a:rPr lang="en-GB" sz="2800" dirty="0"/>
              <a:t>WEEK 4 </a:t>
            </a:r>
            <a:r>
              <a:rPr lang="en-GB" sz="2800" i="1" dirty="0"/>
              <a:t>(Prepared by Miss </a:t>
            </a:r>
            <a:r>
              <a:rPr lang="en-GB" sz="2800" i="1" dirty="0" err="1"/>
              <a:t>Mehreen</a:t>
            </a:r>
            <a:r>
              <a:rPr lang="en-GB" sz="2800" i="1" dirty="0"/>
              <a:t>)</a:t>
            </a:r>
            <a:br>
              <a:rPr lang="en-GB" sz="2800" i="1" dirty="0"/>
            </a:br>
            <a:endParaRPr lang="en-GB" sz="2800" i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46" t="41696" r="41924" b="15312"/>
          <a:stretch/>
        </p:blipFill>
        <p:spPr bwMode="auto">
          <a:xfrm>
            <a:off x="2340879" y="2060575"/>
            <a:ext cx="4752527" cy="45227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AUD-20200411-WA0000.m4a">
            <a:hlinkClick r:id="" action="ppaction://media"/>
            <a:extLst>
              <a:ext uri="{FF2B5EF4-FFF2-40B4-BE49-F238E27FC236}">
                <a16:creationId xmlns:a16="http://schemas.microsoft.com/office/drawing/2014/main" id="{BBF20F38-D001-1A4C-BEF2-2698307863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rot="21388034" flipV="1">
            <a:off x="7831231" y="239058"/>
            <a:ext cx="1254802" cy="112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95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936" r="15889" b="8144"/>
          <a:stretch/>
        </p:blipFill>
        <p:spPr bwMode="auto">
          <a:xfrm>
            <a:off x="611560" y="476672"/>
            <a:ext cx="7056784" cy="602675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AUD-20200411-WA0005.m4a">
            <a:hlinkClick r:id="" action="ppaction://media"/>
            <a:extLst>
              <a:ext uri="{FF2B5EF4-FFF2-40B4-BE49-F238E27FC236}">
                <a16:creationId xmlns:a16="http://schemas.microsoft.com/office/drawing/2014/main" id="{61BD979B-9A1C-5248-B567-488D0EB6D6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90844" y="213598"/>
            <a:ext cx="1092687" cy="10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31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4" t="8334" r="16603" b="8143"/>
          <a:stretch/>
        </p:blipFill>
        <p:spPr bwMode="auto">
          <a:xfrm>
            <a:off x="374073" y="304800"/>
            <a:ext cx="8478982" cy="578849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AUD-20200411-WA0004.m4a">
            <a:hlinkClick r:id="" action="ppaction://media"/>
            <a:extLst>
              <a:ext uri="{FF2B5EF4-FFF2-40B4-BE49-F238E27FC236}">
                <a16:creationId xmlns:a16="http://schemas.microsoft.com/office/drawing/2014/main" id="{22586CCE-4FF5-D342-99A4-F4A33A87EC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82820" y="1042534"/>
            <a:ext cx="1316037" cy="131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29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13</Words>
  <Application>Microsoft Office PowerPoint</Application>
  <PresentationFormat>On-screen Show (4:3)</PresentationFormat>
  <Paragraphs>5</Paragraphs>
  <Slides>3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NORTHLANDS &amp; SUNFIELD CITY SCHOOL GRADE 2- MATHEMATICS MASS WEEK 4 (Prepared by Miss Mehreen)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&amp; SUNFIELD CITY SCHOOL GRADE 2- MATHEMATICS MASS WEEK 4 (Prepared by Miss Mehreen)</dc:title>
  <dc:creator>User</dc:creator>
  <cp:lastModifiedBy>Canagasaby Giradevi</cp:lastModifiedBy>
  <cp:revision>8</cp:revision>
  <dcterms:created xsi:type="dcterms:W3CDTF">2020-04-08T16:25:15Z</dcterms:created>
  <dcterms:modified xsi:type="dcterms:W3CDTF">2020-04-10T20:27:24Z</dcterms:modified>
</cp:coreProperties>
</file>