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donatstudios.com/UNIX-Keyboards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F140-D52C-497E-AD7A-07386E98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824655"/>
            <a:ext cx="9609666" cy="67700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NORTHLANDS SCHOOL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SUNFIELD CITY SCHOOL</a:t>
            </a:r>
            <a:endParaRPr lang="en-M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A6BDE-85E5-46DD-B0A3-65768417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501663"/>
            <a:ext cx="9609666" cy="1374202"/>
          </a:xfrm>
        </p:spPr>
        <p:txBody>
          <a:bodyPr>
            <a:normAutofit fontScale="92500" lnSpcReduction="20000"/>
          </a:bodyPr>
          <a:lstStyle/>
          <a:p>
            <a:r>
              <a:rPr lang="en-US" sz="1700" dirty="0">
                <a:latin typeface="Comic Sans MS" panose="030F0702030302020204" pitchFamily="66" charset="0"/>
              </a:rPr>
              <a:t>PART 1 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Word Processing – The Keyboard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Week 4 </a:t>
            </a:r>
          </a:p>
          <a:p>
            <a:r>
              <a:rPr lang="en-US" sz="1700" dirty="0">
                <a:latin typeface="Comic Sans MS" panose="030F0702030302020204" pitchFamily="66" charset="0"/>
              </a:rPr>
              <a:t>Presented by: Miss Neema ICT teacher</a:t>
            </a:r>
          </a:p>
          <a:p>
            <a:endParaRPr lang="en-MU" sz="16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5485F49-FD44-48B3-98FC-D0B809A1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502" b="13502"/>
          <a:stretch>
            <a:fillRect/>
          </a:stretch>
        </p:blipFill>
        <p:spPr>
          <a:xfrm>
            <a:off x="1041427" y="1041400"/>
            <a:ext cx="10105972" cy="25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6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0A48-53ED-4FBE-A983-B0521C680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523676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latin typeface="Comic Sans MS" panose="030F0702030302020204" pitchFamily="66" charset="0"/>
              </a:rPr>
              <a:t>The Keyboard</a:t>
            </a:r>
            <a:br>
              <a:rPr lang="en-US" sz="1600" dirty="0">
                <a:latin typeface="Comic Sans MS" panose="030F0702030302020204" pitchFamily="66" charset="0"/>
              </a:rPr>
            </a:br>
            <a:r>
              <a:rPr lang="en-US" sz="1600" dirty="0">
                <a:solidFill>
                  <a:srgbClr val="FFC000"/>
                </a:solidFill>
                <a:latin typeface="Comic Sans MS" panose="030F0702030302020204" pitchFamily="66" charset="0"/>
              </a:rPr>
              <a:t>Activity 3: Using the Spacebar Key</a:t>
            </a:r>
            <a:br>
              <a:rPr lang="en-US" sz="16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br>
              <a:rPr lang="en-US" sz="1600" dirty="0"/>
            </a:br>
            <a:br>
              <a:rPr lang="en-US" sz="1600" dirty="0"/>
            </a:br>
            <a:endParaRPr lang="en-MU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3AFF18-7EA5-49BE-875F-CEAF6EB09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769577"/>
            <a:ext cx="9601196" cy="3106290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1600" dirty="0"/>
              <a:t>I double click 		    on the computer.</a:t>
            </a:r>
          </a:p>
          <a:p>
            <a:pPr marL="342900" indent="-342900">
              <a:buAutoNum type="arabicPeriod"/>
            </a:pPr>
            <a:r>
              <a:rPr lang="en-US" sz="1600" dirty="0"/>
              <a:t>I type the following: iamagoodpupil</a:t>
            </a:r>
          </a:p>
          <a:p>
            <a:pPr marL="0" indent="0">
              <a:buNone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0" indent="0">
              <a:buNone/>
            </a:pPr>
            <a:endParaRPr lang="en-MU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6D1D8E-549D-4FD8-8B1C-B77039C64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010" y="2756706"/>
            <a:ext cx="933580" cy="438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3DE674-C80D-4604-9C0A-81F11D41C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1" y="3710353"/>
            <a:ext cx="9601196" cy="21655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5AB04C-0A07-412A-A980-58CA24BADBE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829908" y="982131"/>
            <a:ext cx="5943600" cy="1321454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04E25B-C0A1-4BC2-AB23-A01D430F1A88}"/>
              </a:ext>
            </a:extLst>
          </p:cNvPr>
          <p:cNvSpPr/>
          <p:nvPr/>
        </p:nvSpPr>
        <p:spPr>
          <a:xfrm>
            <a:off x="6523892" y="1890345"/>
            <a:ext cx="2215662" cy="26376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Spacebar</a:t>
            </a:r>
            <a:endParaRPr lang="en-MU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614AB3B4-F7EE-4310-A97E-11476D5C7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2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202"/>
    </mc:Choice>
    <mc:Fallback>
      <p:transition spd="slow" advTm="113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931D6-42C7-415F-BEA2-8595E80E2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546" y="738554"/>
            <a:ext cx="9803423" cy="533693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582EFF9-AF01-47C6-8CD9-960003567E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8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033"/>
    </mc:Choice>
    <mc:Fallback>
      <p:transition spd="slow" advTm="134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861D8-00CD-40AA-A7E1-E3A88A543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162" y="633046"/>
            <a:ext cx="8985738" cy="554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11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207</TotalTime>
  <Words>52</Words>
  <Application>Microsoft Office PowerPoint</Application>
  <PresentationFormat>Widescreen</PresentationFormat>
  <Paragraphs>12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Comic Sans MS</vt:lpstr>
      <vt:lpstr>Garamond</vt:lpstr>
      <vt:lpstr>Organic</vt:lpstr>
      <vt:lpstr>NORTHLANDS SCHOOL AND SUNFIELD CITY SCHOOL</vt:lpstr>
      <vt:lpstr>The Keyboard Activity 3: Using the Spacebar Key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SCHOOL AND SUNFIELD CITY SCHOOL</dc:title>
  <dc:creator>neema gopaul</dc:creator>
  <cp:lastModifiedBy>neema gopaul</cp:lastModifiedBy>
  <cp:revision>16</cp:revision>
  <dcterms:created xsi:type="dcterms:W3CDTF">2020-04-07T18:11:50Z</dcterms:created>
  <dcterms:modified xsi:type="dcterms:W3CDTF">2020-04-07T21:40:20Z</dcterms:modified>
</cp:coreProperties>
</file>