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8F8B-7945-465C-8776-7088EC531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0F88D-15AE-48BA-A7B0-F37CACAF0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69164-5B6C-4C3F-9214-58F272FB8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38EB2-5907-4A34-88E0-E28A87BA3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967BE-5312-48C1-B677-687ED8F7A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304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46705-5CDE-4335-8F99-0663E9754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FAAEA-B159-4066-973A-57332F49D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7FD89-4E8D-4AF1-A868-B57941D31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EA69D-B2D8-4187-9427-82E6C146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C11CD-1377-40A3-858F-869804EBF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6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3110-3944-4380-B439-2DDBDC28A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A4B02-AF9B-4E25-9030-8A3593BCE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6F7F8-9A91-459B-B593-E5A94C6C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FC01C-E777-48DC-8F0F-CB0938D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9ED5B-6800-455D-8259-FA8440620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4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9FD4B-528B-4FD0-BC96-8F52DF041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16F78-A04F-4749-922B-9B1B04ECF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0AA879-440E-47A1-85AF-402C0A4AAF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055A3-9ED2-4CBD-BB94-0E1F0CD3A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65751-5715-4327-B8A7-4ACEACB0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DB61A-D45B-47A0-B0C7-86B232213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AED2A-0308-4A92-BD51-EC9D25EC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F9BB8-C046-4A71-86BF-3D569D82F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C0434-C1B3-4BDF-AABD-4022DAC33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34BC6E-C9D9-44EF-B0B3-02194CBD61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0F198-9908-4EF1-ACC2-A118DB77E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1D4073-614F-49C8-8B2A-F5CF553F0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DB6E1D-BF71-4830-B183-37B58E2E4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A1EEEA-EFD7-4F6E-9806-4F8276B8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9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E055-2DF8-4F52-97FF-21F7A8F10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A0EB6-EEEC-421C-B58E-6FF21CCA1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06A46-6B8E-4450-9F69-26D198F6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559CE1-2071-4618-B134-764DCAFCD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101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C98870-FF6C-48C5-83A0-38E21FC58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3ECD4F-4DC7-419C-8C78-B0EDD2908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26BFC-6F37-401A-A884-390F9FEB7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00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DC223-85A3-47B3-B667-9B1C8928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0E7D-E8B3-496D-9BC3-CCF160BB3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74DB4-467B-4E64-BFC5-0FD07138A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B5085-7291-4A3C-826B-F2D425C04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0B3247-D321-49F6-8796-D490B4872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E2CFC-566F-4D6B-BC0C-8DD8DD46D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48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04842-DB8B-4884-AF75-FA29C6187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E8A996-A97D-4D63-975F-8E2C0A3550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578F2-C36E-456F-AE71-7085C190A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CE73D-5D00-4098-90CF-A5C89C710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5C6DC-F0E5-42CC-97D7-3E381B309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492011-0779-40DB-8B9A-925873E7C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12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F535D-AF3D-4B37-9049-E901AD2C6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9B75F6-1182-4DBE-8748-9F36AEA66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EAEC3-0E49-4C54-BC87-2774C447E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B3F45-8B95-429D-AE63-C37C9F0BB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B9C6F-820D-46FF-9627-6EB5A039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7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543E6C-8D39-400B-A1B6-AE0429B0FF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BBD2D9-25A5-40D0-9149-9E4AE13AC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DC90A-2301-43D6-9418-5003D8C8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A1230-7701-46BA-A065-52D7982B7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D9FAF-331D-4B69-A16B-358D2C052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6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5AFADA-818D-4D07-9F59-3C7303BCC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15F16-0272-419E-BC27-4B6ADD73A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B97CB-4891-440B-BC72-33A65A74B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C5544-5069-4308-92E2-C9DEA42A3C55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392D8-8127-4991-B1BA-8F2D8D4BFA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D844E-8B6F-49AA-B484-79EF5B236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86D12-B8A0-4A64-80F5-5F1AB25A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3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hyperlink" Target="http://www.freefoto.com/preview/21-02-3/Childs-Bicycle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commons.wikimedia.org/wiki/File:Fiat_690_2.JPG" TargetMode="External"/><Relationship Id="rId12" Type="http://schemas.openxmlformats.org/officeDocument/2006/relationships/image" Target="../media/image6.jp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jpeg"/><Relationship Id="rId11" Type="http://schemas.openxmlformats.org/officeDocument/2006/relationships/hyperlink" Target="https://pxhere.com/en/photo/741683" TargetMode="External"/><Relationship Id="rId5" Type="http://schemas.openxmlformats.org/officeDocument/2006/relationships/hyperlink" Target="http://transitionofthoughts.com/2014/12/07/the-sky-is-the-limit-for-indian-aviation/" TargetMode="External"/><Relationship Id="rId15" Type="http://schemas.openxmlformats.org/officeDocument/2006/relationships/image" Target="../media/image1.png"/><Relationship Id="rId10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hyperlink" Target="https://en.wikipedia.org/wiki/Alexander_von_Humboldt_(ship)" TargetMode="External"/><Relationship Id="rId14" Type="http://schemas.openxmlformats.org/officeDocument/2006/relationships/hyperlink" Target="https://creativecommons.org/licenses/by-nc-nd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hyperlink" Target="http://theshoppingsherpa.blogspot.com/2006/08/empty-suitcase.html" TargetMode="Externa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7DBF7-F08C-4DC0-BB62-ADEE70B6D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780" y="1122363"/>
            <a:ext cx="9041219" cy="610744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NORTHLANDS AND SUNFIELD CITY SCHOOL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2 Thème Les voyages Part 3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Français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 Ms Jennita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E91666-62B2-4351-B83B-6A8F57019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05516"/>
            <a:ext cx="9144000" cy="5018568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1</a:t>
            </a:r>
          </a:p>
          <a:p>
            <a:pPr algn="l"/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J’écris les mots dans la colonne qui correspond.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64C7CB1-C5F4-4DB5-AEF3-AAE7716200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098434"/>
              </p:ext>
            </p:extLst>
          </p:nvPr>
        </p:nvGraphicFramePr>
        <p:xfrm>
          <a:off x="1626780" y="2756324"/>
          <a:ext cx="5953125" cy="731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3125">
                  <a:extLst>
                    <a:ext uri="{9D8B030D-6E8A-4147-A177-3AD203B41FA5}">
                      <a16:colId xmlns:a16="http://schemas.microsoft.com/office/drawing/2014/main" val="3241425824"/>
                    </a:ext>
                  </a:extLst>
                </a:gridCol>
              </a:tblGrid>
              <a:tr h="7311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voiture, fusée, bateau, camion, avion, bus, train, kayak, moto, sous-</a:t>
                      </a:r>
                      <a:r>
                        <a:rPr lang="en-US" sz="1400" dirty="0" err="1">
                          <a:effectLst/>
                        </a:rPr>
                        <a:t>marin</a:t>
                      </a:r>
                      <a:r>
                        <a:rPr lang="en-US" sz="1400" dirty="0">
                          <a:effectLst/>
                        </a:rPr>
                        <a:t>, montgolfière, hélicoptère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3208630"/>
                  </a:ext>
                </a:extLst>
              </a:tr>
            </a:tbl>
          </a:graphicData>
        </a:graphic>
      </p:graphicFrame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2B214502-A2E6-4CBF-B129-1B5C8A857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244365"/>
              </p:ext>
            </p:extLst>
          </p:nvPr>
        </p:nvGraphicFramePr>
        <p:xfrm>
          <a:off x="1524000" y="3970632"/>
          <a:ext cx="8127999" cy="2451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0978016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543450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787884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terre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209158"/>
                  </a:ext>
                </a:extLst>
              </a:tr>
              <a:tr h="20805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035301"/>
                  </a:ext>
                </a:extLst>
              </a:tr>
            </a:tbl>
          </a:graphicData>
        </a:graphic>
      </p:graphicFrame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98ECD621-0D76-431A-8BCA-6CECD8AD1D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858864"/>
              </p:ext>
            </p:extLst>
          </p:nvPr>
        </p:nvGraphicFramePr>
        <p:xfrm>
          <a:off x="1523999" y="2756324"/>
          <a:ext cx="8127999" cy="731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7999">
                  <a:extLst>
                    <a:ext uri="{9D8B030D-6E8A-4147-A177-3AD203B41FA5}">
                      <a16:colId xmlns:a16="http://schemas.microsoft.com/office/drawing/2014/main" val="2216439927"/>
                    </a:ext>
                  </a:extLst>
                </a:gridCol>
              </a:tblGrid>
              <a:tr h="7311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132538"/>
                  </a:ext>
                </a:extLst>
              </a:tr>
            </a:tbl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F05C6AF-961A-4113-BD23-EA996A0E0E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8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977"/>
    </mc:Choice>
    <mc:Fallback>
      <p:transition spd="slow" advTm="83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0F849-5A19-4E3A-B7C7-06CAA05CD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74539"/>
          </a:xfrm>
        </p:spPr>
        <p:txBody>
          <a:bodyPr>
            <a:normAutofit fontScale="90000"/>
          </a:bodyPr>
          <a:lstStyle/>
          <a:p>
            <a:pPr algn="l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2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remplace les tirets par la syllable qui manque</a:t>
            </a:r>
            <a:r>
              <a:rPr lang="en-US" u="sng" dirty="0"/>
              <a:t>.</a:t>
            </a:r>
            <a:br>
              <a:rPr lang="en-US" dirty="0"/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A9094-3A48-4392-89DB-3F112DE39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69312"/>
            <a:ext cx="9144000" cy="4625162"/>
          </a:xfrm>
        </p:spPr>
        <p:txBody>
          <a:bodyPr/>
          <a:lstStyle/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avi…. (no, on)				une ….sée (fi, fu)</a:t>
            </a: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….mion (ka, ca)</a:t>
            </a:r>
          </a:p>
          <a:p>
            <a:pPr algn="l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…..lo (vé, ve)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ba…… (teau, to)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FCD18-70EB-4240-983D-94B8C254AFAD}"/>
              </a:ext>
            </a:extLst>
          </p:cNvPr>
          <p:cNvGrpSpPr/>
          <p:nvPr/>
        </p:nvGrpSpPr>
        <p:grpSpPr>
          <a:xfrm>
            <a:off x="1650150" y="1796902"/>
            <a:ext cx="1895475" cy="1007745"/>
            <a:chOff x="0" y="0"/>
            <a:chExt cx="5943600" cy="35941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CAD623B-ABED-43F4-8862-38CC55AC0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43600" cy="3250565"/>
            </a:xfrm>
            <a:prstGeom prst="rect">
              <a:avLst/>
            </a:prstGeom>
          </p:spPr>
        </p:pic>
        <p:sp>
          <p:nvSpPr>
            <p:cNvPr id="7" name="Text Box 10">
              <a:extLst>
                <a:ext uri="{FF2B5EF4-FFF2-40B4-BE49-F238E27FC236}">
                  <a16:creationId xmlns:a16="http://schemas.microsoft.com/office/drawing/2014/main" id="{0D88A67C-FAC4-4AB6-B610-014F22CAFBD4}"/>
                </a:ext>
              </a:extLst>
            </p:cNvPr>
            <p:cNvSpPr txBox="1"/>
            <p:nvPr/>
          </p:nvSpPr>
          <p:spPr>
            <a:xfrm>
              <a:off x="0" y="3250565"/>
              <a:ext cx="5943600" cy="343535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73B0F3C-DA16-4266-B8F0-81FB8191E11E}"/>
              </a:ext>
            </a:extLst>
          </p:cNvPr>
          <p:cNvGrpSpPr/>
          <p:nvPr/>
        </p:nvGrpSpPr>
        <p:grpSpPr>
          <a:xfrm>
            <a:off x="1524000" y="3244635"/>
            <a:ext cx="1895475" cy="1304925"/>
            <a:chOff x="0" y="0"/>
            <a:chExt cx="5943600" cy="430593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B65BDCA-9718-4D35-AE7B-2741C466A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43600" cy="3962400"/>
            </a:xfrm>
            <a:prstGeom prst="rect">
              <a:avLst/>
            </a:prstGeom>
          </p:spPr>
        </p:pic>
        <p:sp>
          <p:nvSpPr>
            <p:cNvPr id="10" name="Text Box 13">
              <a:extLst>
                <a:ext uri="{FF2B5EF4-FFF2-40B4-BE49-F238E27FC236}">
                  <a16:creationId xmlns:a16="http://schemas.microsoft.com/office/drawing/2014/main" id="{C8959088-A1B5-43E5-A6F4-A7933F2881A2}"/>
                </a:ext>
              </a:extLst>
            </p:cNvPr>
            <p:cNvSpPr txBox="1"/>
            <p:nvPr/>
          </p:nvSpPr>
          <p:spPr>
            <a:xfrm>
              <a:off x="0" y="3962400"/>
              <a:ext cx="5943600" cy="343535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AE3AE9-8390-428E-B04F-F2C4A7868BAE}"/>
              </a:ext>
            </a:extLst>
          </p:cNvPr>
          <p:cNvGrpSpPr/>
          <p:nvPr/>
        </p:nvGrpSpPr>
        <p:grpSpPr>
          <a:xfrm>
            <a:off x="1524000" y="4992400"/>
            <a:ext cx="1819275" cy="1085850"/>
            <a:chOff x="0" y="0"/>
            <a:chExt cx="3810000" cy="287083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79D2C06-B3CC-43C7-96CA-17173A9BA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0" y="0"/>
              <a:ext cx="3810000" cy="2527300"/>
            </a:xfrm>
            <a:prstGeom prst="rect">
              <a:avLst/>
            </a:prstGeom>
          </p:spPr>
        </p:pic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2E7DF6D6-C609-4160-BCBC-2E917BF62FB6}"/>
                </a:ext>
              </a:extLst>
            </p:cNvPr>
            <p:cNvSpPr txBox="1"/>
            <p:nvPr/>
          </p:nvSpPr>
          <p:spPr>
            <a:xfrm>
              <a:off x="0" y="2527300"/>
              <a:ext cx="3810000" cy="343535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	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B33F01B-FAEA-478F-9287-5C4DD0F73FCB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530273" y="1513659"/>
            <a:ext cx="1343025" cy="2014220"/>
          </a:xfrm>
          <a:prstGeom prst="rect">
            <a:avLst/>
          </a:prstGeom>
        </p:spPr>
      </p:pic>
      <p:pic>
        <p:nvPicPr>
          <p:cNvPr id="16" name="Picture 15" descr="A close up of a motorcycle&#10;&#10;Description automatically generated">
            <a:extLst>
              <a:ext uri="{FF2B5EF4-FFF2-40B4-BE49-F238E27FC236}">
                <a16:creationId xmlns:a16="http://schemas.microsoft.com/office/drawing/2014/main" id="{E19425EB-7EB6-4CD7-A6A4-847C159367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6530273" y="4074829"/>
            <a:ext cx="1819275" cy="12128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4020683-46AC-45BF-900A-1AFC8E1D5B62}"/>
              </a:ext>
            </a:extLst>
          </p:cNvPr>
          <p:cNvSpPr txBox="1"/>
          <p:nvPr/>
        </p:nvSpPr>
        <p:spPr>
          <a:xfrm>
            <a:off x="6530273" y="9154828"/>
            <a:ext cx="1895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3" tooltip="http://www.freefoto.com/preview/21-02-3/Childs-Bicycle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4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24E7835-CC84-4CEA-9F12-1E06A45EF2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25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718"/>
    </mc:Choice>
    <mc:Fallback>
      <p:transition spd="slow" advTm="61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19A0A-939E-4352-904A-F92800978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3665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3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remplis la valise avec les choses dont j’ai besoin pour faire une voyage.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3767F1-1CBB-408F-8F1F-BD23D517B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29070"/>
            <a:ext cx="9144000" cy="5454502"/>
          </a:xfrm>
        </p:spPr>
        <p:txBody>
          <a:bodyPr>
            <a:normAutofit/>
          </a:bodyPr>
          <a:lstStyle/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7FFD3-8971-4D45-8F36-ECB97325211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678865" y="1652735"/>
            <a:ext cx="4322135" cy="3204697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8BDEFD0-ECD2-4ACC-818C-494057BE1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207719"/>
              </p:ext>
            </p:extLst>
          </p:nvPr>
        </p:nvGraphicFramePr>
        <p:xfrm>
          <a:off x="2032000" y="5064139"/>
          <a:ext cx="8128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643645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Le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passeport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le buffet, les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vêtements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la radio, de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l’argent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les chaussures, la voiture, les lunettes, un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stylo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42568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2CE269B-789C-430E-B7B3-71D887ADB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9812"/>
              </p:ext>
            </p:extLst>
          </p:nvPr>
        </p:nvGraphicFramePr>
        <p:xfrm>
          <a:off x="2032000" y="5120343"/>
          <a:ext cx="8128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883141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120169"/>
                  </a:ext>
                </a:extLst>
              </a:tr>
            </a:tbl>
          </a:graphicData>
        </a:graphic>
      </p:graphicFrame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92E802D6-99A2-4BE4-BEA3-E23DF7F4B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751233"/>
              </p:ext>
            </p:extLst>
          </p:nvPr>
        </p:nvGraphicFramePr>
        <p:xfrm>
          <a:off x="2032000" y="506413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702574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21357"/>
                  </a:ext>
                </a:extLst>
              </a:tr>
            </a:tbl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03B432D-65FF-4BF6-BC39-6174A303E2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92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731"/>
    </mc:Choice>
    <mc:Fallback>
      <p:transition spd="slow" advTm="44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81239-2ABB-4348-B841-8513292F3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1479" y="1122363"/>
            <a:ext cx="8998688" cy="950986"/>
          </a:xfrm>
        </p:spPr>
        <p:txBody>
          <a:bodyPr>
            <a:normAutofit/>
          </a:bodyPr>
          <a:lstStyle/>
          <a:p>
            <a:pPr algn="l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4 Lecture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166715-4C04-48E0-B9CD-1255F9E81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5787" y="2222205"/>
            <a:ext cx="9562214" cy="4040372"/>
          </a:xfrm>
        </p:spPr>
        <p:txBody>
          <a:bodyPr/>
          <a:lstStyle/>
          <a:p>
            <a:pPr algn="l"/>
            <a:r>
              <a:rPr lang="en-US" dirty="0"/>
              <a:t>Je </a:t>
            </a:r>
            <a:r>
              <a:rPr lang="en-US" dirty="0" err="1"/>
              <a:t>lis</a:t>
            </a:r>
            <a:r>
              <a:rPr lang="en-US" dirty="0"/>
              <a:t> les phrases à </a:t>
            </a:r>
            <a:r>
              <a:rPr lang="en-US" dirty="0" err="1"/>
              <a:t>voix</a:t>
            </a:r>
            <a:r>
              <a:rPr lang="en-US" dirty="0"/>
              <a:t> haute et je </a:t>
            </a:r>
            <a:r>
              <a:rPr lang="en-US" dirty="0" err="1"/>
              <a:t>recopie</a:t>
            </a:r>
            <a:r>
              <a:rPr lang="en-US" dirty="0"/>
              <a:t>.</a:t>
            </a:r>
          </a:p>
          <a:p>
            <a:pPr lvl="0" algn="l"/>
            <a:endParaRPr lang="en-US" dirty="0"/>
          </a:p>
          <a:p>
            <a:pPr lvl="0"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Maman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une voiture rouge.</a:t>
            </a:r>
          </a:p>
          <a:p>
            <a:pPr lvl="0"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Billy monte à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vélo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Le bateau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grand.</a:t>
            </a:r>
          </a:p>
          <a:p>
            <a:pPr lvl="0"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Fifi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prend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bus pour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l’école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6FD01F9-C2D6-4B1A-9625-1B144C9AEC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91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1579"/>
    </mc:Choice>
    <mc:Fallback>
      <p:transition spd="slow" advTm="1815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Office PowerPoint</Application>
  <PresentationFormat>Widescreen</PresentationFormat>
  <Paragraphs>46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NORTHLANDS AND SUNFIELD CITY SCHOOL Grade 2 Thème Les voyages Part 3 Français Prepared by Ms Jennita </vt:lpstr>
      <vt:lpstr>Activité 2 Je remplace les tirets par la syllable qui manque. </vt:lpstr>
      <vt:lpstr>Activité 3  Je remplis la valise avec les choses dont j’ai besoin pour faire une voyage. </vt:lpstr>
      <vt:lpstr>Activité 4 Lecture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2 Thème Les voyages Part 2 French Worksheet Prepared by Ms Jennita</dc:title>
  <dc:creator>Jen Gun</dc:creator>
  <cp:lastModifiedBy>Jen Gun</cp:lastModifiedBy>
  <cp:revision>8</cp:revision>
  <dcterms:created xsi:type="dcterms:W3CDTF">2020-04-09T07:26:41Z</dcterms:created>
  <dcterms:modified xsi:type="dcterms:W3CDTF">2020-04-10T07:34:34Z</dcterms:modified>
</cp:coreProperties>
</file>