
<file path=[Content_Types].xml><?xml version="1.0" encoding="utf-8"?>
<Types xmlns="http://schemas.openxmlformats.org/package/2006/content-types">
  <Default Extension="emf" ContentType="image/x-em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41.88482" units="1/cm"/>
          <inkml:channelProperty channel="Y" name="resolution" value="42.05608" units="1/cm"/>
          <inkml:channelProperty channel="T" name="resolution" value="1" units="1/dev"/>
        </inkml:channelProperties>
      </inkml:inkSource>
      <inkml:timestamp xml:id="ts0" timeString="2020-04-07T14:06:28.140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27032 12719 0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C0AC-3B0A-4BCA-84FB-A28F7021B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BA029-6BAC-40AD-92F5-2BFC3BE53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918DA-E10C-4811-B747-9DE55DAA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918D5-6FBA-4FC5-9F42-9F978EA4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5AD3C-30EB-4405-B770-385DE4C5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79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F67B2-CF05-4801-8277-0211E430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D6B82-19F3-40FB-B7C8-2184B2C42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A4051-68E5-47A1-B30C-877D0119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6E242-2A61-475E-BE50-76343059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44DFA-6D32-41E4-8437-ACE27053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4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5A4C-6ADE-4BBA-8E5E-4FEC58EFB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5339C-36AE-4998-80C6-BB06060FB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796D3-2F4F-4B2C-BAC1-3CCBED9E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345F5-5F9A-4DF8-BA3C-5B50077B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135DC-220D-4BCA-859D-11F01E7C4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8EE0A-69D9-45AA-8910-0BBC1309D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5B0EE-B97E-4BEE-9CB3-240635F8C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81E4C-286B-47FE-AC7A-B180C6ECD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FAF0EC-A8A0-4127-A575-D83AC0469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75FD4-2E85-4EFA-8A37-089ED1F5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87A9F-9C94-4273-90F7-08B139B8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84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FD06-8E26-4651-A78A-DE97F58D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36C76-5525-4FDE-AE2C-486CB36C6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1819C-5F7A-4EFB-AFC6-D12045EBF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3BAAC-153A-45D5-9C5D-C507094D03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2AF51-EFC8-48A2-BF9C-8AB5E8D6F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A4134-AD5A-4344-BB5A-BFECA859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DF00C9-2434-4186-AD8B-89EEEE0F5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87E7A1-936D-4DB1-AE0C-EA961451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0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0777-53CD-494F-8DDB-60C6D371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6B6C56-FD84-4B0A-8268-C730395A2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189FD-CC6B-4E2C-93BE-F4C64EC3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3744A-9393-4B4E-B58A-A108E7EF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9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F0C4A-776D-4AEC-BA0C-B7E6CCEE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693889-8166-496A-99DA-2AF84F64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40B90-62A9-4E5E-9B87-C3B258594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4499-0D45-4547-A130-22F107DF2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B0631-5C44-4ED2-97FB-651458592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CDAFC-B8F4-472E-832C-9B899ACE3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5B95F-9F9C-477A-A3ED-A5EB3812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EA8C2-AEBF-42AE-A90C-DAFFA5575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4DED9-122C-4680-9D68-EA64C2EA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2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0A6F-DC40-46F8-8565-DB13979C4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3997FC-F72A-4058-8D73-7E6EC0A4D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BC56E-3022-4362-956F-C36EDAF98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A175F-9BB5-41FD-BE04-0D1EFCEE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A16632-C7FD-40F2-BFA9-25A901FFE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4CF93-1C8C-4F4C-81D5-C974AE5C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51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404B8-955C-4279-91AB-91C82571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1DD08C-726E-48D7-8734-87B86B357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82AC5-EF7B-421C-8DCC-179531663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D46CE-387A-4120-9B2F-0271BFBA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53502-6FE8-4892-B623-1FE7811D0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9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22A6E-5011-43A1-BFAF-99B5FB28D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600F2-8396-40CF-AFC5-B8D1E5EAD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5461F-FB1F-4A34-9E86-243E59A9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C003B-FCB7-49D0-8DE1-0E0F36B0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26B5B-1853-4F78-87AB-49D2D469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C2A53-3C42-492E-B026-6C9FD8FA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83F57-90CA-4845-86D9-30D2E099E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87064-0E08-43DC-85CB-829DB9233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C38CA-6099-4C36-B035-A940DF67E456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CAB4C-6761-4BE2-82CF-180C82977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01601-FBD4-4CEA-9875-C297270BF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D7F58-CCAB-4EEC-9986-E47880572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3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emf"/><Relationship Id="rId5" Type="http://schemas.openxmlformats.org/officeDocument/2006/relationships/customXml" Target="../ink/ink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07810-F807-4D09-837C-55F6EA904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9075" y="144167"/>
            <a:ext cx="9215883" cy="1105920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</a:t>
            </a:r>
            <a:r>
              <a:rPr lang="en-US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Sunfield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City School</a:t>
            </a:r>
            <a:b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4 Grade 2 French</a:t>
            </a:r>
            <a:b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1 Les voyages</a:t>
            </a:r>
            <a:b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</a:t>
            </a:r>
            <a:r>
              <a:rPr lang="en-US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Jennita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28211A-6702-4CFB-8B0E-DD7A1570A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366" y="1597764"/>
            <a:ext cx="5922335" cy="5209828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DB294B4-BA0F-4477-B172-9744F4061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62464"/>
              </p:ext>
            </p:extLst>
          </p:nvPr>
        </p:nvGraphicFramePr>
        <p:xfrm>
          <a:off x="3074609" y="1597764"/>
          <a:ext cx="6022732" cy="4866471"/>
        </p:xfrm>
        <a:graphic>
          <a:graphicData uri="http://schemas.openxmlformats.org/drawingml/2006/table">
            <a:tbl>
              <a:tblPr/>
              <a:tblGrid>
                <a:gridCol w="6022732">
                  <a:extLst>
                    <a:ext uri="{9D8B030D-6E8A-4147-A177-3AD203B41FA5}">
                      <a16:colId xmlns:a16="http://schemas.microsoft.com/office/drawing/2014/main" val="412105626"/>
                    </a:ext>
                  </a:extLst>
                </a:gridCol>
              </a:tblGrid>
              <a:tr h="48664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30112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4039A1B-680F-4F97-A367-0A664F85C791}"/>
                  </a:ext>
                </a:extLst>
              </p14:cNvPr>
              <p14:cNvContentPartPr/>
              <p14:nvPr/>
            </p14:nvContentPartPr>
            <p14:xfrm>
              <a:off x="9731520" y="45788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4039A1B-680F-4F97-A367-0A664F85C7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22160" y="456948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itle 1">
            <a:extLst>
              <a:ext uri="{FF2B5EF4-FFF2-40B4-BE49-F238E27FC236}">
                <a16:creationId xmlns:a16="http://schemas.microsoft.com/office/drawing/2014/main" id="{E79A83A1-F696-46AB-BAFC-58D0386D24AC}"/>
              </a:ext>
            </a:extLst>
          </p:cNvPr>
          <p:cNvSpPr txBox="1">
            <a:spLocks/>
          </p:cNvSpPr>
          <p:nvPr/>
        </p:nvSpPr>
        <p:spPr>
          <a:xfrm>
            <a:off x="110169" y="3336936"/>
            <a:ext cx="2877580" cy="694063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en-US" sz="21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Moyens</a:t>
            </a:r>
            <a:r>
              <a:rPr lang="en-US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Transport</a:t>
            </a:r>
            <a:b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AC0D5B1A-3243-439B-8046-BE39EA877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7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87"/>
    </mc:Choice>
    <mc:Fallback xmlns="">
      <p:transition spd="slow" advTm="57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10DE-9CB6-4BE7-99DE-73EF2F4B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9" y="640080"/>
            <a:ext cx="6274590" cy="137391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Quelques</a:t>
            </a:r>
            <a:r>
              <a:rPr lang="en-US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endroits</a:t>
            </a:r>
            <a:r>
              <a:rPr lang="en-US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67)</a:t>
            </a:r>
            <a:endParaRPr lang="en-US" sz="5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55159F-53B7-4F40-A3A4-9A73A551C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1285"/>
          <a:stretch/>
        </p:blipFill>
        <p:spPr>
          <a:xfrm>
            <a:off x="1" y="10"/>
            <a:ext cx="4654296" cy="685799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52AC0B7-B44F-41F3-AD35-41ED21D98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588373"/>
              </p:ext>
            </p:extLst>
          </p:nvPr>
        </p:nvGraphicFramePr>
        <p:xfrm>
          <a:off x="5305647" y="1031358"/>
          <a:ext cx="6007395" cy="1297172"/>
        </p:xfrm>
        <a:graphic>
          <a:graphicData uri="http://schemas.openxmlformats.org/drawingml/2006/table">
            <a:tbl>
              <a:tblPr/>
              <a:tblGrid>
                <a:gridCol w="6007395">
                  <a:extLst>
                    <a:ext uri="{9D8B030D-6E8A-4147-A177-3AD203B41FA5}">
                      <a16:colId xmlns:a16="http://schemas.microsoft.com/office/drawing/2014/main" val="2095528583"/>
                    </a:ext>
                  </a:extLst>
                </a:gridCol>
              </a:tblGrid>
              <a:tr h="129717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707850"/>
                  </a:ext>
                </a:extLst>
              </a:tr>
            </a:tbl>
          </a:graphicData>
        </a:graphic>
      </p:graphicFrame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9F5D398-70DC-4853-83BC-C6DC9F7DA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0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512"/>
    </mc:Choice>
    <mc:Fallback xmlns="">
      <p:transition spd="slow" advTm="117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B70E7D-B20F-42E6-A784-05E776E3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 pays </a:t>
            </a: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68)</a:t>
            </a:r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44F69C-84E7-45D6-AD3B-93AF5DA897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161859" y="360699"/>
            <a:ext cx="5033938" cy="623148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19815FA-9A08-4929-8FC6-E12592075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023460"/>
              </p:ext>
            </p:extLst>
          </p:nvPr>
        </p:nvGraphicFramePr>
        <p:xfrm>
          <a:off x="659757" y="2627453"/>
          <a:ext cx="2974694" cy="1828800"/>
        </p:xfrm>
        <a:graphic>
          <a:graphicData uri="http://schemas.openxmlformats.org/drawingml/2006/table">
            <a:tbl>
              <a:tblPr/>
              <a:tblGrid>
                <a:gridCol w="2974694">
                  <a:extLst>
                    <a:ext uri="{9D8B030D-6E8A-4147-A177-3AD203B41FA5}">
                      <a16:colId xmlns:a16="http://schemas.microsoft.com/office/drawing/2014/main" val="2492078858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837181"/>
                  </a:ext>
                </a:extLst>
              </a:tr>
            </a:tbl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C97299F-EC5F-4DDC-973A-B8499CE499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60"/>
    </mc:Choice>
    <mc:Fallback xmlns="">
      <p:transition spd="slow" advTm="65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Northlands and Sunfield City School Week 4 Grade 2 French Part 1 Les voyages Prepared by Miss Jennita (Pg 66)</vt:lpstr>
      <vt:lpstr>Quelques endroits (pg 67)</vt:lpstr>
      <vt:lpstr>Mon pays (pg 68)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Moyens de Transport (Pg 66)</dc:title>
  <dc:creator>Jen Gun</dc:creator>
  <cp:lastModifiedBy>Jen Gun</cp:lastModifiedBy>
  <cp:revision>9</cp:revision>
  <dcterms:created xsi:type="dcterms:W3CDTF">2020-04-07T05:59:07Z</dcterms:created>
  <dcterms:modified xsi:type="dcterms:W3CDTF">2020-04-10T07:04:41Z</dcterms:modified>
</cp:coreProperties>
</file>