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4" Type="http://schemas.openxmlformats.org/officeDocument/2006/relationships/slide" Target="slides/slide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4EC2-0A8B-42E9-8CA1-E474D850AECC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70283-032A-4BB0-90E9-92A215E32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75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4EC2-0A8B-42E9-8CA1-E474D850AECC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70283-032A-4BB0-90E9-92A215E32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784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4EC2-0A8B-42E9-8CA1-E474D850AECC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70283-032A-4BB0-90E9-92A215E32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673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4EC2-0A8B-42E9-8CA1-E474D850AECC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70283-032A-4BB0-90E9-92A215E32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2277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4EC2-0A8B-42E9-8CA1-E474D850AECC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70283-032A-4BB0-90E9-92A215E32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065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4EC2-0A8B-42E9-8CA1-E474D850AECC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70283-032A-4BB0-90E9-92A215E32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420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4EC2-0A8B-42E9-8CA1-E474D850AECC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70283-032A-4BB0-90E9-92A215E32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57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4EC2-0A8B-42E9-8CA1-E474D850AECC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70283-032A-4BB0-90E9-92A215E32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833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4EC2-0A8B-42E9-8CA1-E474D850AECC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70283-032A-4BB0-90E9-92A215E32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67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4EC2-0A8B-42E9-8CA1-E474D850AECC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70283-032A-4BB0-90E9-92A215E32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455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4EC2-0A8B-42E9-8CA1-E474D850AECC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70283-032A-4BB0-90E9-92A215E32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123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14EC2-0A8B-42E9-8CA1-E474D850AECC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70283-032A-4BB0-90E9-92A215E32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621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 /><Relationship Id="rId2" Type="http://schemas.openxmlformats.org/officeDocument/2006/relationships/audio" Target="../media/media1.m4a" /><Relationship Id="rId1" Type="http://schemas.microsoft.com/office/2007/relationships/media" Target="../media/media1.m4a" /><Relationship Id="rId5" Type="http://schemas.openxmlformats.org/officeDocument/2006/relationships/image" Target="../media/image2.png" /><Relationship Id="rId4" Type="http://schemas.openxmlformats.org/officeDocument/2006/relationships/image" Target="../media/image1.jpe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 /><Relationship Id="rId2" Type="http://schemas.openxmlformats.org/officeDocument/2006/relationships/audio" Target="../media/media2.m4a" /><Relationship Id="rId1" Type="http://schemas.microsoft.com/office/2007/relationships/media" Target="../media/media2.m4a" /><Relationship Id="rId5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 /><Relationship Id="rId2" Type="http://schemas.openxmlformats.org/officeDocument/2006/relationships/audio" Target="../media/media3.m4a" /><Relationship Id="rId1" Type="http://schemas.microsoft.com/office/2007/relationships/media" Target="../media/media3.m4a" /><Relationship Id="rId5" Type="http://schemas.openxmlformats.org/officeDocument/2006/relationships/image" Target="../media/image2.png" /><Relationship Id="rId4" Type="http://schemas.openxmlformats.org/officeDocument/2006/relationships/image" Target="../media/image4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75" y="2204864"/>
            <a:ext cx="7200800" cy="450912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08918"/>
          </a:xfrm>
        </p:spPr>
        <p:txBody>
          <a:bodyPr>
            <a:noAutofit/>
          </a:bodyPr>
          <a:lstStyle/>
          <a:p>
            <a:r>
              <a:rPr lang="en-GB" sz="3200" dirty="0"/>
              <a:t>NORTHLANDS &amp; SUNFIELD CITY SCHOOL</a:t>
            </a:r>
            <a:br>
              <a:rPr lang="en-GB" sz="3200" dirty="0"/>
            </a:br>
            <a:r>
              <a:rPr lang="en-GB" sz="3200" dirty="0"/>
              <a:t>Grade 2 – 2nd term 2020</a:t>
            </a:r>
            <a:br>
              <a:rPr lang="en-GB" sz="3200" dirty="0"/>
            </a:br>
            <a:r>
              <a:rPr lang="en-GB" sz="3200" dirty="0"/>
              <a:t>Mathematics</a:t>
            </a:r>
            <a:br>
              <a:rPr lang="en-GB" sz="3200" dirty="0"/>
            </a:br>
            <a:r>
              <a:rPr lang="en-GB" sz="3200" dirty="0"/>
              <a:t>Prepared by Miss </a:t>
            </a:r>
            <a:r>
              <a:rPr lang="en-GB" sz="3200" dirty="0" err="1"/>
              <a:t>Mehreen</a:t>
            </a:r>
            <a:endParaRPr lang="en-GB" sz="3200" dirty="0"/>
          </a:p>
        </p:txBody>
      </p:sp>
      <p:pic>
        <p:nvPicPr>
          <p:cNvPr id="3" name="AUD-20200417-WA0080.m4a">
            <a:hlinkClick r:id="" action="ppaction://media"/>
            <a:extLst>
              <a:ext uri="{FF2B5EF4-FFF2-40B4-BE49-F238E27FC236}">
                <a16:creationId xmlns:a16="http://schemas.microsoft.com/office/drawing/2014/main" id="{BA42D25E-6CE9-5342-BC9F-572C78348D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74838" y="464339"/>
            <a:ext cx="714947" cy="714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26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86" y="849680"/>
            <a:ext cx="7662146" cy="567566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83735"/>
            <a:ext cx="2026568" cy="70609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Page 33</a:t>
            </a:r>
          </a:p>
        </p:txBody>
      </p:sp>
      <p:pic>
        <p:nvPicPr>
          <p:cNvPr id="6" name="AUD-20200417-WA0083.m4a">
            <a:hlinkClick r:id="" action="ppaction://media"/>
            <a:extLst>
              <a:ext uri="{FF2B5EF4-FFF2-40B4-BE49-F238E27FC236}">
                <a16:creationId xmlns:a16="http://schemas.microsoft.com/office/drawing/2014/main" id="{6A85B154-86CA-074B-91F2-914D7F719D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82214" y="0"/>
            <a:ext cx="861785" cy="86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42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69"/>
          <a:stretch/>
        </p:blipFill>
        <p:spPr>
          <a:xfrm>
            <a:off x="611560" y="980728"/>
            <a:ext cx="7200799" cy="561662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1666528" cy="706090"/>
          </a:xfrm>
        </p:spPr>
        <p:txBody>
          <a:bodyPr>
            <a:noAutofit/>
          </a:bodyPr>
          <a:lstStyle/>
          <a:p>
            <a:r>
              <a:rPr lang="en-GB" sz="3600" b="1" dirty="0"/>
              <a:t>Page 36</a:t>
            </a:r>
          </a:p>
        </p:txBody>
      </p:sp>
      <p:pic>
        <p:nvPicPr>
          <p:cNvPr id="4" name="AUD-20200417-WA0084.m4a">
            <a:hlinkClick r:id="" action="ppaction://media"/>
            <a:extLst>
              <a:ext uri="{FF2B5EF4-FFF2-40B4-BE49-F238E27FC236}">
                <a16:creationId xmlns:a16="http://schemas.microsoft.com/office/drawing/2014/main" id="{1CBCEE49-8260-0A4A-AB77-FD8D95024A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92143" y="1"/>
            <a:ext cx="1115786" cy="111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617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9</Words>
  <Application>Microsoft Office PowerPoint</Application>
  <PresentationFormat>On-screen Show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NORTHLANDS &amp; SUNFIELD CITY SCHOOL Grade 2 – 2nd term 2020 Mathematics Prepared by Miss Mehreen</vt:lpstr>
      <vt:lpstr>Page 33</vt:lpstr>
      <vt:lpstr>Page 36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Canagasaby Giradevi</cp:lastModifiedBy>
  <cp:revision>3</cp:revision>
  <dcterms:created xsi:type="dcterms:W3CDTF">2020-04-16T13:33:07Z</dcterms:created>
  <dcterms:modified xsi:type="dcterms:W3CDTF">2020-04-17T17:49:47Z</dcterms:modified>
</cp:coreProperties>
</file>