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29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96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774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6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06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28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13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03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85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17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28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39A1-908F-4BA1-9982-36F2A673F033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73C71-DE40-4653-B30A-21D16FB017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92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5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5" Type="http://schemas.openxmlformats.org/officeDocument/2006/relationships/image" Target="../media/image2.png" /><Relationship Id="rId4" Type="http://schemas.openxmlformats.org/officeDocument/2006/relationships/image" Target="../media/image4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en-GB" sz="2800" b="1" dirty="0"/>
              <a:t>NORTHLANDS &amp; SUNFIELD CITY SCHOOL</a:t>
            </a:r>
            <a:br>
              <a:rPr lang="en-GB" sz="2800" b="1" dirty="0"/>
            </a:br>
            <a:r>
              <a:rPr lang="en-GB" sz="2800" b="1" dirty="0"/>
              <a:t>GRADE 2- MATHEMATICS</a:t>
            </a:r>
            <a:br>
              <a:rPr lang="en-GB" sz="2800" b="1" dirty="0"/>
            </a:br>
            <a:r>
              <a:rPr lang="en-GB" sz="2800" b="1" dirty="0"/>
              <a:t>MASS</a:t>
            </a:r>
            <a:br>
              <a:rPr lang="en-GB" sz="2800" b="1" dirty="0"/>
            </a:br>
            <a:r>
              <a:rPr lang="en-GB" sz="2800" dirty="0"/>
              <a:t>WEEK 5 </a:t>
            </a:r>
            <a:r>
              <a:rPr lang="en-GB" sz="2800" i="1" dirty="0"/>
              <a:t>(Prepared by Miss </a:t>
            </a:r>
            <a:r>
              <a:rPr lang="en-GB" sz="2800" i="1" dirty="0" err="1"/>
              <a:t>Mehreen</a:t>
            </a:r>
            <a:r>
              <a:rPr lang="en-GB" sz="2800" i="1" dirty="0"/>
              <a:t>)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5" t="7341" r="33323" b="8144"/>
          <a:stretch/>
        </p:blipFill>
        <p:spPr bwMode="auto">
          <a:xfrm>
            <a:off x="1547664" y="1916832"/>
            <a:ext cx="6264695" cy="4464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UD-20200417-WA0079.m4a">
            <a:hlinkClick r:id="" action="ppaction://media"/>
            <a:extLst>
              <a:ext uri="{FF2B5EF4-FFF2-40B4-BE49-F238E27FC236}">
                <a16:creationId xmlns:a16="http://schemas.microsoft.com/office/drawing/2014/main" id="{22345F67-38ED-9B4F-9346-CD72E2A8FB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6820" y="0"/>
            <a:ext cx="1207180" cy="120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9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8" t="7541" r="50517" b="7658"/>
          <a:stretch/>
        </p:blipFill>
        <p:spPr bwMode="auto">
          <a:xfrm>
            <a:off x="-1" y="0"/>
            <a:ext cx="8654143" cy="66312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UD-20200417-WA0081.m4a">
            <a:hlinkClick r:id="" action="ppaction://media"/>
            <a:extLst>
              <a:ext uri="{FF2B5EF4-FFF2-40B4-BE49-F238E27FC236}">
                <a16:creationId xmlns:a16="http://schemas.microsoft.com/office/drawing/2014/main" id="{273D84D7-0092-2E4C-9BDA-3AB22F3DD2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3662" y="116633"/>
            <a:ext cx="744196" cy="74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1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D0B7F900-F27F-954C-9E7E-496B6D4CC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071" y="598714"/>
            <a:ext cx="5243286" cy="59055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AUD-20200417-WA0082.m4a">
            <a:hlinkClick r:id="" action="ppaction://media"/>
            <a:extLst>
              <a:ext uri="{FF2B5EF4-FFF2-40B4-BE49-F238E27FC236}">
                <a16:creationId xmlns:a16="http://schemas.microsoft.com/office/drawing/2014/main" id="{6C21BEB3-AB77-E34E-9949-9EDD43AA57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37249" y="244249"/>
            <a:ext cx="1406751" cy="140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 GRADE 2- MATHEMATICS MASS WEEK 5 (Prepared by Miss Mehreen)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Canagasaby Giradevi</cp:lastModifiedBy>
  <cp:revision>3</cp:revision>
  <dcterms:created xsi:type="dcterms:W3CDTF">2020-04-16T13:14:45Z</dcterms:created>
  <dcterms:modified xsi:type="dcterms:W3CDTF">2020-04-17T17:46:05Z</dcterms:modified>
</cp:coreProperties>
</file>