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38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tmp"/><Relationship Id="rId4" Type="http://schemas.openxmlformats.org/officeDocument/2006/relationships/image" Target="../media/image1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5.png"/><Relationship Id="rId4" Type="http://schemas.openxmlformats.org/officeDocument/2006/relationships/image" Target="../media/image4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75" y="1"/>
            <a:ext cx="5829300" cy="864095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NORTHLANDS &amp; SUNFIELD CITY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8525" y="635563"/>
            <a:ext cx="4800600" cy="1920213"/>
          </a:xfrm>
        </p:spPr>
        <p:txBody>
          <a:bodyPr>
            <a:norm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</a:p>
          <a:p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Pareshma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800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1292177"/>
            <a:ext cx="4547461" cy="225529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498163"/>
            <a:ext cx="6264696" cy="5630061"/>
          </a:xfrm>
          <a:prstGeom prst="rect">
            <a:avLst/>
          </a:prstGeom>
        </p:spPr>
      </p:pic>
      <p:pic>
        <p:nvPicPr>
          <p:cNvPr id="4" name="Page 5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61248" y="6419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85335"/>
            <a:ext cx="6336704" cy="8436665"/>
          </a:xfrm>
        </p:spPr>
      </p:pic>
      <p:sp>
        <p:nvSpPr>
          <p:cNvPr id="4" name="Rectangle 3"/>
          <p:cNvSpPr/>
          <p:nvPr/>
        </p:nvSpPr>
        <p:spPr>
          <a:xfrm>
            <a:off x="946056" y="8632706"/>
            <a:ext cx="5616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https://www.youtube.com/watch?v=k1izt2mVG-c&amp;feature=youtu.be</a:t>
            </a:r>
          </a:p>
        </p:txBody>
      </p:sp>
      <p:pic>
        <p:nvPicPr>
          <p:cNvPr id="3" name="Page 5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48416" y="1763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4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15048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48" y="2310300"/>
            <a:ext cx="6336704" cy="6833700"/>
          </a:xfrm>
          <a:prstGeom prst="rect">
            <a:avLst/>
          </a:prstGeom>
        </p:spPr>
      </p:pic>
      <p:pic>
        <p:nvPicPr>
          <p:cNvPr id="3" name="Page 5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89240" y="3955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15</Words>
  <Application>Microsoft Office PowerPoint</Application>
  <PresentationFormat>On-screen Show (4:3)</PresentationFormat>
  <Paragraphs>5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Тема Office</vt:lpstr>
      <vt:lpstr>NORTHLANDS &amp; SUNFIELD CITY SCHOOL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</dc:title>
  <dc:creator>pc</dc:creator>
  <cp:lastModifiedBy>RePack by Diakov</cp:lastModifiedBy>
  <cp:revision>17</cp:revision>
  <dcterms:created xsi:type="dcterms:W3CDTF">2020-04-06T10:27:26Z</dcterms:created>
  <dcterms:modified xsi:type="dcterms:W3CDTF">2020-04-16T06:26:25Z</dcterms:modified>
</cp:coreProperties>
</file>