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openxmlformats.org/officeDocument/2006/relationships/hyperlink" Target="http://blog.shivanathd.com/2013/03/visualforce-to-excel.html" TargetMode="Externa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80607-B329-4EDE-A944-56387B8D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93821"/>
            <a:ext cx="9609666" cy="48006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E63E226-09ED-4D0D-AC85-4253A3D4B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41427" y="754380"/>
            <a:ext cx="10105972" cy="3017520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F33E57-17B9-47BA-8726-6DC857F58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373881"/>
            <a:ext cx="9609666" cy="1501984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PART 1 - Week 5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Spreadsheet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Page 40 - 42 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F951B9-B7D2-45A3-BCB3-EE99930F4E1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96340" y="876300"/>
            <a:ext cx="9768839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9C37506-A001-4490-BE60-BCEFFD366F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3"/>
    </mc:Choice>
    <mc:Fallback xmlns="">
      <p:transition spd="slow" advTm="30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9B870C-3EE0-46E9-9EF6-DDC8B55BE5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91000" y="712788"/>
            <a:ext cx="1905000" cy="10223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94FA32-80D8-482A-BF97-79B51906D1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84838" y="712788"/>
            <a:ext cx="7816362" cy="1022350"/>
          </a:xfrm>
        </p:spPr>
        <p:txBody>
          <a:bodyPr anchor="t">
            <a:normAutofit/>
          </a:bodyPr>
          <a:lstStyle/>
          <a:p>
            <a:pPr algn="l"/>
            <a:r>
              <a:rPr lang="en-US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Unit 4:</a:t>
            </a:r>
            <a:br>
              <a:rPr lang="en-US" sz="1800" dirty="0">
                <a:solidFill>
                  <a:srgbClr val="00B050"/>
                </a:solidFill>
                <a:latin typeface="Comic Sans MS" panose="030F0702030302020204" pitchFamily="66" charset="0"/>
              </a:rPr>
            </a:br>
            <a:r>
              <a:rPr lang="en-US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Spreadsheet</a:t>
            </a:r>
            <a:endParaRPr lang="en-MU" sz="18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BC0731-3B1B-4E7D-A1D6-23B4D3D7B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645" y="1735138"/>
            <a:ext cx="5199355" cy="44100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D459B4-5F5B-4A4D-8518-79F75793D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735138"/>
            <a:ext cx="5199354" cy="441007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DF590E-B780-4B16-B4E6-A3FEA24DEC39}"/>
              </a:ext>
            </a:extLst>
          </p:cNvPr>
          <p:cNvCxnSpPr>
            <a:cxnSpLocks/>
          </p:cNvCxnSpPr>
          <p:nvPr/>
        </p:nvCxnSpPr>
        <p:spPr>
          <a:xfrm>
            <a:off x="6096000" y="1735138"/>
            <a:ext cx="0" cy="4410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A970EDE-6FBC-4E32-88B3-2C9A41BCA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5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78"/>
    </mc:Choice>
    <mc:Fallback>
      <p:transition spd="slow" advTm="41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DCE5B-EDED-49F8-8216-5ED627A82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88" y="773723"/>
            <a:ext cx="5211612" cy="5310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32DA41-AC49-4F86-8EA2-5FC1C55A4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773722"/>
            <a:ext cx="5211612" cy="531055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EDEF8A-5D70-40B3-8150-2D12DA2D3DE5}"/>
              </a:ext>
            </a:extLst>
          </p:cNvPr>
          <p:cNvCxnSpPr/>
          <p:nvPr/>
        </p:nvCxnSpPr>
        <p:spPr>
          <a:xfrm>
            <a:off x="6096000" y="773722"/>
            <a:ext cx="0" cy="5310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D58C03D-C901-45C3-A0A5-7C292A62A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2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76"/>
    </mc:Choice>
    <mc:Fallback>
      <p:transition spd="slow" advTm="47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A0EFE-9432-4A1A-A89A-46E2147CC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09" y="782516"/>
            <a:ext cx="5225191" cy="5336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C583BF-A879-4806-8F3C-0A8AE0412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782516"/>
            <a:ext cx="5225190" cy="533693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662709-B5BC-4EC3-B892-D0642135438B}"/>
              </a:ext>
            </a:extLst>
          </p:cNvPr>
          <p:cNvCxnSpPr/>
          <p:nvPr/>
        </p:nvCxnSpPr>
        <p:spPr>
          <a:xfrm>
            <a:off x="6096000" y="782516"/>
            <a:ext cx="0" cy="5336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EDB6393-261C-4BD6-88BE-018E94573D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09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08"/>
    </mc:Choice>
    <mc:Fallback>
      <p:transition spd="slow" advTm="87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432</TotalTime>
  <Words>28</Words>
  <Application>Microsoft Office PowerPoint</Application>
  <PresentationFormat>Widescreen</PresentationFormat>
  <Paragraphs>6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Comic Sans MS</vt:lpstr>
      <vt:lpstr>Garamond</vt:lpstr>
      <vt:lpstr>Organic</vt:lpstr>
      <vt:lpstr>NORTHLANDS SCHOOL AND SUNFIELD CITY SCHOOL</vt:lpstr>
      <vt:lpstr>Unit 4: Spreadsheet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neema gopaul</cp:lastModifiedBy>
  <cp:revision>24</cp:revision>
  <dcterms:created xsi:type="dcterms:W3CDTF">2020-04-08T16:39:10Z</dcterms:created>
  <dcterms:modified xsi:type="dcterms:W3CDTF">2020-04-17T06:45:03Z</dcterms:modified>
</cp:coreProperties>
</file>